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Lst>
  <p:notesMasterIdLst>
    <p:notesMasterId r:id="rId121"/>
  </p:notesMasterIdLst>
  <p:handoutMasterIdLst>
    <p:handoutMasterId r:id="rId122"/>
  </p:handoutMasterIdLst>
  <p:sldIdLst>
    <p:sldId id="1245026682" r:id="rId6"/>
    <p:sldId id="2086971614" r:id="rId7"/>
    <p:sldId id="2086971615" r:id="rId8"/>
    <p:sldId id="526" r:id="rId9"/>
    <p:sldId id="2086971504" r:id="rId10"/>
    <p:sldId id="2086971499" r:id="rId11"/>
    <p:sldId id="2086971032" r:id="rId12"/>
    <p:sldId id="2086971501" r:id="rId13"/>
    <p:sldId id="2086971044" r:id="rId14"/>
    <p:sldId id="2086971502" r:id="rId15"/>
    <p:sldId id="2086971505" r:id="rId16"/>
    <p:sldId id="2086971035" r:id="rId17"/>
    <p:sldId id="2086971036" r:id="rId18"/>
    <p:sldId id="2086971041" r:id="rId19"/>
    <p:sldId id="2086971042" r:id="rId20"/>
    <p:sldId id="2086971506" r:id="rId21"/>
    <p:sldId id="2086971507" r:id="rId22"/>
    <p:sldId id="2086971612" r:id="rId23"/>
    <p:sldId id="2086971512" r:id="rId24"/>
    <p:sldId id="2086971519" r:id="rId25"/>
    <p:sldId id="2086971520" r:id="rId26"/>
    <p:sldId id="2086971521" r:id="rId27"/>
    <p:sldId id="2086971522" r:id="rId28"/>
    <p:sldId id="2086971523" r:id="rId29"/>
    <p:sldId id="2086971524" r:id="rId30"/>
    <p:sldId id="2086971525" r:id="rId31"/>
    <p:sldId id="2086971526" r:id="rId32"/>
    <p:sldId id="2086971613" r:id="rId33"/>
    <p:sldId id="2086971510" r:id="rId34"/>
    <p:sldId id="2086971552" r:id="rId35"/>
    <p:sldId id="2086971610" r:id="rId36"/>
    <p:sldId id="2086971611" r:id="rId37"/>
    <p:sldId id="2086971548" r:id="rId38"/>
    <p:sldId id="2086971549" r:id="rId39"/>
    <p:sldId id="2086971550" r:id="rId40"/>
    <p:sldId id="2086971551" r:id="rId41"/>
    <p:sldId id="2086971553" r:id="rId42"/>
    <p:sldId id="2086971554" r:id="rId43"/>
    <p:sldId id="2086971556" r:id="rId44"/>
    <p:sldId id="2086971555" r:id="rId45"/>
    <p:sldId id="2086971557" r:id="rId46"/>
    <p:sldId id="2086971515" r:id="rId47"/>
    <p:sldId id="2086971528" r:id="rId48"/>
    <p:sldId id="2086971529" r:id="rId49"/>
    <p:sldId id="2086971530" r:id="rId50"/>
    <p:sldId id="2086971531" r:id="rId51"/>
    <p:sldId id="2086971532" r:id="rId52"/>
    <p:sldId id="2086971533" r:id="rId53"/>
    <p:sldId id="2086971534" r:id="rId54"/>
    <p:sldId id="2086971535" r:id="rId55"/>
    <p:sldId id="2086971513" r:id="rId56"/>
    <p:sldId id="2086971536" r:id="rId57"/>
    <p:sldId id="2086971537" r:id="rId58"/>
    <p:sldId id="2086971538" r:id="rId59"/>
    <p:sldId id="2086971539" r:id="rId60"/>
    <p:sldId id="2086971540" r:id="rId61"/>
    <p:sldId id="2086971514" r:id="rId62"/>
    <p:sldId id="2086971541" r:id="rId63"/>
    <p:sldId id="2086971542" r:id="rId64"/>
    <p:sldId id="2086971511" r:id="rId65"/>
    <p:sldId id="2086971543" r:id="rId66"/>
    <p:sldId id="2086971544" r:id="rId67"/>
    <p:sldId id="2086971545" r:id="rId68"/>
    <p:sldId id="2086971546" r:id="rId69"/>
    <p:sldId id="2086971547" r:id="rId70"/>
    <p:sldId id="1245026690" r:id="rId71"/>
    <p:sldId id="2086971562" r:id="rId72"/>
    <p:sldId id="2086971563" r:id="rId73"/>
    <p:sldId id="2086971568" r:id="rId74"/>
    <p:sldId id="2086971566" r:id="rId75"/>
    <p:sldId id="2086971564" r:id="rId76"/>
    <p:sldId id="2086971569" r:id="rId77"/>
    <p:sldId id="2086971565" r:id="rId78"/>
    <p:sldId id="2086971561" r:id="rId79"/>
    <p:sldId id="2086971567" r:id="rId80"/>
    <p:sldId id="2086971570" r:id="rId81"/>
    <p:sldId id="2086971575" r:id="rId82"/>
    <p:sldId id="2086971577" r:id="rId83"/>
    <p:sldId id="2086971571" r:id="rId84"/>
    <p:sldId id="2086971572" r:id="rId85"/>
    <p:sldId id="2086971128" r:id="rId86"/>
    <p:sldId id="2086971578" r:id="rId87"/>
    <p:sldId id="2086971579" r:id="rId88"/>
    <p:sldId id="2086971500" r:id="rId89"/>
    <p:sldId id="2086971580" r:id="rId90"/>
    <p:sldId id="2086971581" r:id="rId91"/>
    <p:sldId id="2086971582" r:id="rId92"/>
    <p:sldId id="2086971583" r:id="rId93"/>
    <p:sldId id="2086971584" r:id="rId94"/>
    <p:sldId id="2086971585" r:id="rId95"/>
    <p:sldId id="2086971586" r:id="rId96"/>
    <p:sldId id="2086971587" r:id="rId97"/>
    <p:sldId id="2086971588" r:id="rId98"/>
    <p:sldId id="2086971589" r:id="rId99"/>
    <p:sldId id="2086971590" r:id="rId100"/>
    <p:sldId id="2086971591" r:id="rId101"/>
    <p:sldId id="2086971592" r:id="rId102"/>
    <p:sldId id="2086971593" r:id="rId103"/>
    <p:sldId id="2086971594" r:id="rId104"/>
    <p:sldId id="2086971596" r:id="rId105"/>
    <p:sldId id="2086971608" r:id="rId106"/>
    <p:sldId id="2086971595" r:id="rId107"/>
    <p:sldId id="2086971597" r:id="rId108"/>
    <p:sldId id="2086971598" r:id="rId109"/>
    <p:sldId id="2086971599" r:id="rId110"/>
    <p:sldId id="2086971600" r:id="rId111"/>
    <p:sldId id="2086971601" r:id="rId112"/>
    <p:sldId id="2086971602" r:id="rId113"/>
    <p:sldId id="2086971603" r:id="rId114"/>
    <p:sldId id="2086971604" r:id="rId115"/>
    <p:sldId id="2086971605" r:id="rId116"/>
    <p:sldId id="2086971606" r:id="rId117"/>
    <p:sldId id="2086971607" r:id="rId118"/>
    <p:sldId id="1245026688" r:id="rId119"/>
    <p:sldId id="305" r:id="rId120"/>
  </p:sldIdLst>
  <p:sldSz cx="12192000" cy="6858000"/>
  <p:notesSz cx="7315200" cy="9601200"/>
  <p:custDataLst>
    <p:tags r:id="rId123"/>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 Overarching Master" id="{754978C1-E702-45D8-A8E3-D5153CB34632}">
          <p14:sldIdLst>
            <p14:sldId id="1245026682"/>
          </p14:sldIdLst>
        </p14:section>
        <p14:section name="Template Quick Start Guide" id="{3C203ECA-AF38-4869-8440-A138BB9E0498}">
          <p14:sldIdLst>
            <p14:sldId id="2086971614"/>
            <p14:sldId id="2086971615"/>
            <p14:sldId id="526"/>
            <p14:sldId id="2086971504"/>
            <p14:sldId id="2086971499"/>
            <p14:sldId id="2086971032"/>
            <p14:sldId id="2086971501"/>
            <p14:sldId id="2086971044"/>
            <p14:sldId id="2086971502"/>
            <p14:sldId id="2086971505"/>
            <p14:sldId id="2086971035"/>
            <p14:sldId id="2086971036"/>
            <p14:sldId id="2086971041"/>
            <p14:sldId id="2086971042"/>
            <p14:sldId id="2086971506"/>
            <p14:sldId id="2086971507"/>
            <p14:sldId id="2086971612"/>
            <p14:sldId id="2086971512"/>
            <p14:sldId id="2086971519"/>
            <p14:sldId id="2086971520"/>
            <p14:sldId id="2086971521"/>
            <p14:sldId id="2086971522"/>
            <p14:sldId id="2086971523"/>
            <p14:sldId id="2086971524"/>
            <p14:sldId id="2086971525"/>
            <p14:sldId id="2086971526"/>
            <p14:sldId id="2086971613"/>
            <p14:sldId id="2086971510"/>
            <p14:sldId id="2086971552"/>
            <p14:sldId id="2086971610"/>
            <p14:sldId id="2086971611"/>
            <p14:sldId id="2086971548"/>
            <p14:sldId id="2086971549"/>
            <p14:sldId id="2086971550"/>
            <p14:sldId id="2086971551"/>
            <p14:sldId id="2086971553"/>
            <p14:sldId id="2086971554"/>
            <p14:sldId id="2086971556"/>
            <p14:sldId id="2086971555"/>
            <p14:sldId id="2086971557"/>
            <p14:sldId id="2086971515"/>
            <p14:sldId id="2086971528"/>
            <p14:sldId id="2086971529"/>
            <p14:sldId id="2086971530"/>
            <p14:sldId id="2086971531"/>
            <p14:sldId id="2086971532"/>
            <p14:sldId id="2086971533"/>
            <p14:sldId id="2086971534"/>
            <p14:sldId id="2086971535"/>
            <p14:sldId id="2086971513"/>
            <p14:sldId id="2086971536"/>
            <p14:sldId id="2086971537"/>
            <p14:sldId id="2086971538"/>
            <p14:sldId id="2086971539"/>
            <p14:sldId id="2086971540"/>
            <p14:sldId id="2086971514"/>
            <p14:sldId id="2086971541"/>
            <p14:sldId id="2086971542"/>
            <p14:sldId id="2086971511"/>
            <p14:sldId id="2086971543"/>
            <p14:sldId id="2086971544"/>
            <p14:sldId id="2086971545"/>
            <p14:sldId id="2086971546"/>
            <p14:sldId id="2086971547"/>
            <p14:sldId id="1245026690"/>
            <p14:sldId id="2086971562"/>
            <p14:sldId id="2086971563"/>
            <p14:sldId id="2086971568"/>
            <p14:sldId id="2086971566"/>
            <p14:sldId id="2086971564"/>
            <p14:sldId id="2086971569"/>
            <p14:sldId id="2086971565"/>
            <p14:sldId id="2086971561"/>
            <p14:sldId id="2086971567"/>
            <p14:sldId id="2086971570"/>
            <p14:sldId id="2086971575"/>
            <p14:sldId id="2086971577"/>
            <p14:sldId id="2086971571"/>
            <p14:sldId id="2086971572"/>
            <p14:sldId id="2086971128"/>
            <p14:sldId id="2086971578"/>
            <p14:sldId id="2086971579"/>
            <p14:sldId id="2086971500"/>
            <p14:sldId id="2086971580"/>
            <p14:sldId id="2086971581"/>
            <p14:sldId id="2086971582"/>
            <p14:sldId id="2086971583"/>
            <p14:sldId id="2086971584"/>
            <p14:sldId id="2086971585"/>
            <p14:sldId id="2086971586"/>
            <p14:sldId id="2086971587"/>
            <p14:sldId id="2086971588"/>
            <p14:sldId id="2086971589"/>
            <p14:sldId id="2086971590"/>
            <p14:sldId id="2086971591"/>
            <p14:sldId id="2086971592"/>
            <p14:sldId id="2086971593"/>
            <p14:sldId id="2086971594"/>
            <p14:sldId id="2086971596"/>
            <p14:sldId id="2086971608"/>
            <p14:sldId id="2086971595"/>
            <p14:sldId id="2086971597"/>
            <p14:sldId id="2086971598"/>
            <p14:sldId id="2086971599"/>
            <p14:sldId id="2086971600"/>
            <p14:sldId id="2086971601"/>
            <p14:sldId id="2086971602"/>
            <p14:sldId id="2086971603"/>
            <p14:sldId id="2086971604"/>
            <p14:sldId id="2086971605"/>
            <p14:sldId id="2086971606"/>
            <p14:sldId id="2086971607"/>
          </p14:sldIdLst>
        </p14:section>
        <p14:section name="Content Layout Basics" id="{6D933FAA-ABE5-4AF1-9F0D-C576FCD70C21}">
          <p14:sldIdLst/>
        </p14:section>
        <p14:section name="Headline &amp; photo layout by business" id="{44088D35-8B78-4FC5-A838-B35EC459D00B}">
          <p14:sldIdLst>
            <p14:sldId id="1245026688"/>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6DC"/>
    <a:srgbClr val="060606"/>
    <a:srgbClr val="98B81E"/>
    <a:srgbClr val="FF9B09"/>
    <a:srgbClr val="FFFFFF"/>
    <a:srgbClr val="50ABE3"/>
    <a:srgbClr val="1B48AA"/>
    <a:srgbClr val="58595B"/>
    <a:srgbClr val="2290D4"/>
    <a:srgbClr val="4FA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57FB9-0ECB-43AF-A40E-0CEE3D1FB4E2}" v="100" dt="2023-06-26T06:49:52.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756" autoAdjust="0"/>
  </p:normalViewPr>
  <p:slideViewPr>
    <p:cSldViewPr snapToGrid="0">
      <p:cViewPr varScale="1">
        <p:scale>
          <a:sx n="65" d="100"/>
          <a:sy n="65" d="100"/>
        </p:scale>
        <p:origin x="1710" y="60"/>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gs" Target="tags/tag1.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commentAuthors" Target="commentAuthors.xml"/><Relationship Id="rId129" Type="http://schemas.microsoft.com/office/2016/11/relationships/changesInfo" Target="changesInfos/changesInfo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microsoft.com/office/2015/10/relationships/revisionInfo" Target="revisionInfo.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ai Toader" userId="af554bbd-50ad-43eb-85fe-f19614385c15" providerId="ADAL" clId="{1A457FB9-0ECB-43AF-A40E-0CEE3D1FB4E2}"/>
    <pc:docChg chg="undo redo custSel addSld delSld modSld sldOrd modSection">
      <pc:chgData name="Mihai Toader" userId="af554bbd-50ad-43eb-85fe-f19614385c15" providerId="ADAL" clId="{1A457FB9-0ECB-43AF-A40E-0CEE3D1FB4E2}" dt="2023-06-26T07:00:36.978" v="6076" actId="403"/>
      <pc:docMkLst>
        <pc:docMk/>
      </pc:docMkLst>
      <pc:sldChg chg="modNotesTx">
        <pc:chgData name="Mihai Toader" userId="af554bbd-50ad-43eb-85fe-f19614385c15" providerId="ADAL" clId="{1A457FB9-0ECB-43AF-A40E-0CEE3D1FB4E2}" dt="2023-06-25T19:23:50.454" v="4755" actId="20577"/>
        <pc:sldMkLst>
          <pc:docMk/>
          <pc:sldMk cId="1896921887" sldId="305"/>
        </pc:sldMkLst>
      </pc:sldChg>
      <pc:sldChg chg="del">
        <pc:chgData name="Mihai Toader" userId="af554bbd-50ad-43eb-85fe-f19614385c15" providerId="ADAL" clId="{1A457FB9-0ECB-43AF-A40E-0CEE3D1FB4E2}" dt="2023-06-19T11:58:26.004" v="4177" actId="47"/>
        <pc:sldMkLst>
          <pc:docMk/>
          <pc:sldMk cId="2020650397" sldId="414"/>
        </pc:sldMkLst>
      </pc:sldChg>
      <pc:sldChg chg="del">
        <pc:chgData name="Mihai Toader" userId="af554bbd-50ad-43eb-85fe-f19614385c15" providerId="ADAL" clId="{1A457FB9-0ECB-43AF-A40E-0CEE3D1FB4E2}" dt="2023-06-19T11:58:26.004" v="4177" actId="47"/>
        <pc:sldMkLst>
          <pc:docMk/>
          <pc:sldMk cId="2543514424" sldId="418"/>
        </pc:sldMkLst>
      </pc:sldChg>
      <pc:sldChg chg="del">
        <pc:chgData name="Mihai Toader" userId="af554bbd-50ad-43eb-85fe-f19614385c15" providerId="ADAL" clId="{1A457FB9-0ECB-43AF-A40E-0CEE3D1FB4E2}" dt="2023-06-19T11:58:26.004" v="4177" actId="47"/>
        <pc:sldMkLst>
          <pc:docMk/>
          <pc:sldMk cId="3902176167" sldId="439"/>
        </pc:sldMkLst>
      </pc:sldChg>
      <pc:sldChg chg="del">
        <pc:chgData name="Mihai Toader" userId="af554bbd-50ad-43eb-85fe-f19614385c15" providerId="ADAL" clId="{1A457FB9-0ECB-43AF-A40E-0CEE3D1FB4E2}" dt="2023-06-19T11:58:26.004" v="4177" actId="47"/>
        <pc:sldMkLst>
          <pc:docMk/>
          <pc:sldMk cId="58219333" sldId="441"/>
        </pc:sldMkLst>
      </pc:sldChg>
      <pc:sldChg chg="del">
        <pc:chgData name="Mihai Toader" userId="af554bbd-50ad-43eb-85fe-f19614385c15" providerId="ADAL" clId="{1A457FB9-0ECB-43AF-A40E-0CEE3D1FB4E2}" dt="2023-06-19T11:58:12.271" v="4176" actId="47"/>
        <pc:sldMkLst>
          <pc:docMk/>
          <pc:sldMk cId="3287368721" sldId="448"/>
        </pc:sldMkLst>
      </pc:sldChg>
      <pc:sldChg chg="del">
        <pc:chgData name="Mihai Toader" userId="af554bbd-50ad-43eb-85fe-f19614385c15" providerId="ADAL" clId="{1A457FB9-0ECB-43AF-A40E-0CEE3D1FB4E2}" dt="2023-06-19T11:58:26.004" v="4177" actId="47"/>
        <pc:sldMkLst>
          <pc:docMk/>
          <pc:sldMk cId="1021404564" sldId="478"/>
        </pc:sldMkLst>
      </pc:sldChg>
      <pc:sldChg chg="del">
        <pc:chgData name="Mihai Toader" userId="af554bbd-50ad-43eb-85fe-f19614385c15" providerId="ADAL" clId="{1A457FB9-0ECB-43AF-A40E-0CEE3D1FB4E2}" dt="2023-06-19T11:58:26.004" v="4177" actId="47"/>
        <pc:sldMkLst>
          <pc:docMk/>
          <pc:sldMk cId="323788925" sldId="479"/>
        </pc:sldMkLst>
      </pc:sldChg>
      <pc:sldChg chg="del">
        <pc:chgData name="Mihai Toader" userId="af554bbd-50ad-43eb-85fe-f19614385c15" providerId="ADAL" clId="{1A457FB9-0ECB-43AF-A40E-0CEE3D1FB4E2}" dt="2023-06-19T11:58:26.004" v="4177" actId="47"/>
        <pc:sldMkLst>
          <pc:docMk/>
          <pc:sldMk cId="4084566132" sldId="483"/>
        </pc:sldMkLst>
      </pc:sldChg>
      <pc:sldChg chg="del">
        <pc:chgData name="Mihai Toader" userId="af554bbd-50ad-43eb-85fe-f19614385c15" providerId="ADAL" clId="{1A457FB9-0ECB-43AF-A40E-0CEE3D1FB4E2}" dt="2023-06-19T11:58:26.004" v="4177" actId="47"/>
        <pc:sldMkLst>
          <pc:docMk/>
          <pc:sldMk cId="3068026472" sldId="484"/>
        </pc:sldMkLst>
      </pc:sldChg>
      <pc:sldChg chg="del">
        <pc:chgData name="Mihai Toader" userId="af554bbd-50ad-43eb-85fe-f19614385c15" providerId="ADAL" clId="{1A457FB9-0ECB-43AF-A40E-0CEE3D1FB4E2}" dt="2023-06-19T11:58:26.004" v="4177" actId="47"/>
        <pc:sldMkLst>
          <pc:docMk/>
          <pc:sldMk cId="3319251676" sldId="490"/>
        </pc:sldMkLst>
      </pc:sldChg>
      <pc:sldChg chg="del">
        <pc:chgData name="Mihai Toader" userId="af554bbd-50ad-43eb-85fe-f19614385c15" providerId="ADAL" clId="{1A457FB9-0ECB-43AF-A40E-0CEE3D1FB4E2}" dt="2023-06-19T11:58:12.271" v="4176" actId="47"/>
        <pc:sldMkLst>
          <pc:docMk/>
          <pc:sldMk cId="3069068972" sldId="520"/>
        </pc:sldMkLst>
      </pc:sldChg>
      <pc:sldChg chg="del">
        <pc:chgData name="Mihai Toader" userId="af554bbd-50ad-43eb-85fe-f19614385c15" providerId="ADAL" clId="{1A457FB9-0ECB-43AF-A40E-0CEE3D1FB4E2}" dt="2023-06-19T11:58:12.271" v="4176" actId="47"/>
        <pc:sldMkLst>
          <pc:docMk/>
          <pc:sldMk cId="3733555647" sldId="522"/>
        </pc:sldMkLst>
      </pc:sldChg>
      <pc:sldChg chg="del">
        <pc:chgData name="Mihai Toader" userId="af554bbd-50ad-43eb-85fe-f19614385c15" providerId="ADAL" clId="{1A457FB9-0ECB-43AF-A40E-0CEE3D1FB4E2}" dt="2023-06-19T11:58:12.271" v="4176" actId="47"/>
        <pc:sldMkLst>
          <pc:docMk/>
          <pc:sldMk cId="670901757" sldId="524"/>
        </pc:sldMkLst>
      </pc:sldChg>
      <pc:sldChg chg="del">
        <pc:chgData name="Mihai Toader" userId="af554bbd-50ad-43eb-85fe-f19614385c15" providerId="ADAL" clId="{1A457FB9-0ECB-43AF-A40E-0CEE3D1FB4E2}" dt="2023-06-19T11:58:12.271" v="4176" actId="47"/>
        <pc:sldMkLst>
          <pc:docMk/>
          <pc:sldMk cId="1071000206" sldId="525"/>
        </pc:sldMkLst>
      </pc:sldChg>
      <pc:sldChg chg="del">
        <pc:chgData name="Mihai Toader" userId="af554bbd-50ad-43eb-85fe-f19614385c15" providerId="ADAL" clId="{1A457FB9-0ECB-43AF-A40E-0CEE3D1FB4E2}" dt="2023-06-19T11:58:12.271" v="4176" actId="47"/>
        <pc:sldMkLst>
          <pc:docMk/>
          <pc:sldMk cId="1164369397" sldId="561"/>
        </pc:sldMkLst>
      </pc:sldChg>
      <pc:sldChg chg="del">
        <pc:chgData name="Mihai Toader" userId="af554bbd-50ad-43eb-85fe-f19614385c15" providerId="ADAL" clId="{1A457FB9-0ECB-43AF-A40E-0CEE3D1FB4E2}" dt="2023-06-19T11:58:12.271" v="4176" actId="47"/>
        <pc:sldMkLst>
          <pc:docMk/>
          <pc:sldMk cId="1404952947" sldId="562"/>
        </pc:sldMkLst>
      </pc:sldChg>
      <pc:sldChg chg="del">
        <pc:chgData name="Mihai Toader" userId="af554bbd-50ad-43eb-85fe-f19614385c15" providerId="ADAL" clId="{1A457FB9-0ECB-43AF-A40E-0CEE3D1FB4E2}" dt="2023-06-19T11:58:12.271" v="4176" actId="47"/>
        <pc:sldMkLst>
          <pc:docMk/>
          <pc:sldMk cId="4140172245" sldId="563"/>
        </pc:sldMkLst>
      </pc:sldChg>
      <pc:sldChg chg="del">
        <pc:chgData name="Mihai Toader" userId="af554bbd-50ad-43eb-85fe-f19614385c15" providerId="ADAL" clId="{1A457FB9-0ECB-43AF-A40E-0CEE3D1FB4E2}" dt="2023-06-19T13:47:11.016" v="4275" actId="47"/>
        <pc:sldMkLst>
          <pc:docMk/>
          <pc:sldMk cId="4291434437" sldId="1245026685"/>
        </pc:sldMkLst>
      </pc:sldChg>
      <pc:sldChg chg="add del mod modShow">
        <pc:chgData name="Mihai Toader" userId="af554bbd-50ad-43eb-85fe-f19614385c15" providerId="ADAL" clId="{1A457FB9-0ECB-43AF-A40E-0CEE3D1FB4E2}" dt="2023-06-19T13:47:22.228" v="4279" actId="729"/>
        <pc:sldMkLst>
          <pc:docMk/>
          <pc:sldMk cId="522984052" sldId="1245026688"/>
        </pc:sldMkLst>
      </pc:sldChg>
      <pc:sldChg chg="del">
        <pc:chgData name="Mihai Toader" userId="af554bbd-50ad-43eb-85fe-f19614385c15" providerId="ADAL" clId="{1A457FB9-0ECB-43AF-A40E-0CEE3D1FB4E2}" dt="2023-06-19T13:47:12.864" v="4277" actId="47"/>
        <pc:sldMkLst>
          <pc:docMk/>
          <pc:sldMk cId="2108697188" sldId="1245026689"/>
        </pc:sldMkLst>
      </pc:sldChg>
      <pc:sldChg chg="modSp add mod modNotesTx">
        <pc:chgData name="Mihai Toader" userId="af554bbd-50ad-43eb-85fe-f19614385c15" providerId="ADAL" clId="{1A457FB9-0ECB-43AF-A40E-0CEE3D1FB4E2}" dt="2023-06-19T13:45:25.991" v="4250"/>
        <pc:sldMkLst>
          <pc:docMk/>
          <pc:sldMk cId="2301103938" sldId="1245026690"/>
        </pc:sldMkLst>
        <pc:spChg chg="mod">
          <ac:chgData name="Mihai Toader" userId="af554bbd-50ad-43eb-85fe-f19614385c15" providerId="ADAL" clId="{1A457FB9-0ECB-43AF-A40E-0CEE3D1FB4E2}" dt="2023-06-19T13:45:08.185" v="4249" actId="20577"/>
          <ac:spMkLst>
            <pc:docMk/>
            <pc:sldMk cId="2301103938" sldId="1245026690"/>
            <ac:spMk id="3" creationId="{20F0F357-139F-421A-8E31-FFD5803C3E01}"/>
          </ac:spMkLst>
        </pc:spChg>
      </pc:sldChg>
      <pc:sldChg chg="del">
        <pc:chgData name="Mihai Toader" userId="af554bbd-50ad-43eb-85fe-f19614385c15" providerId="ADAL" clId="{1A457FB9-0ECB-43AF-A40E-0CEE3D1FB4E2}" dt="2023-06-19T13:44:42.672" v="4241" actId="2696"/>
        <pc:sldMkLst>
          <pc:docMk/>
          <pc:sldMk cId="2481650823" sldId="1245026690"/>
        </pc:sldMkLst>
      </pc:sldChg>
      <pc:sldChg chg="del">
        <pc:chgData name="Mihai Toader" userId="af554bbd-50ad-43eb-85fe-f19614385c15" providerId="ADAL" clId="{1A457FB9-0ECB-43AF-A40E-0CEE3D1FB4E2}" dt="2023-06-19T13:44:40.089" v="4240" actId="2696"/>
        <pc:sldMkLst>
          <pc:docMk/>
          <pc:sldMk cId="2018440491" sldId="1245026691"/>
        </pc:sldMkLst>
      </pc:sldChg>
      <pc:sldChg chg="del">
        <pc:chgData name="Mihai Toader" userId="af554bbd-50ad-43eb-85fe-f19614385c15" providerId="ADAL" clId="{1A457FB9-0ECB-43AF-A40E-0CEE3D1FB4E2}" dt="2023-06-19T13:47:12.020" v="4276" actId="47"/>
        <pc:sldMkLst>
          <pc:docMk/>
          <pc:sldMk cId="1383128328" sldId="1245026692"/>
        </pc:sldMkLst>
      </pc:sldChg>
      <pc:sldChg chg="del">
        <pc:chgData name="Mihai Toader" userId="af554bbd-50ad-43eb-85fe-f19614385c15" providerId="ADAL" clId="{1A457FB9-0ECB-43AF-A40E-0CEE3D1FB4E2}" dt="2023-06-19T11:58:26.004" v="4177" actId="47"/>
        <pc:sldMkLst>
          <pc:docMk/>
          <pc:sldMk cId="1152363788" sldId="2086971025"/>
        </pc:sldMkLst>
      </pc:sldChg>
      <pc:sldChg chg="del">
        <pc:chgData name="Mihai Toader" userId="af554bbd-50ad-43eb-85fe-f19614385c15" providerId="ADAL" clId="{1A457FB9-0ECB-43AF-A40E-0CEE3D1FB4E2}" dt="2023-06-19T11:58:26.004" v="4177" actId="47"/>
        <pc:sldMkLst>
          <pc:docMk/>
          <pc:sldMk cId="4187265026" sldId="2086971027"/>
        </pc:sldMkLst>
      </pc:sldChg>
      <pc:sldChg chg="del">
        <pc:chgData name="Mihai Toader" userId="af554bbd-50ad-43eb-85fe-f19614385c15" providerId="ADAL" clId="{1A457FB9-0ECB-43AF-A40E-0CEE3D1FB4E2}" dt="2023-06-19T11:58:26.004" v="4177" actId="47"/>
        <pc:sldMkLst>
          <pc:docMk/>
          <pc:sldMk cId="4060446775" sldId="2086971028"/>
        </pc:sldMkLst>
      </pc:sldChg>
      <pc:sldChg chg="del">
        <pc:chgData name="Mihai Toader" userId="af554bbd-50ad-43eb-85fe-f19614385c15" providerId="ADAL" clId="{1A457FB9-0ECB-43AF-A40E-0CEE3D1FB4E2}" dt="2023-06-19T11:58:26.004" v="4177" actId="47"/>
        <pc:sldMkLst>
          <pc:docMk/>
          <pc:sldMk cId="2855330758" sldId="2086971029"/>
        </pc:sldMkLst>
      </pc:sldChg>
      <pc:sldChg chg="del">
        <pc:chgData name="Mihai Toader" userId="af554bbd-50ad-43eb-85fe-f19614385c15" providerId="ADAL" clId="{1A457FB9-0ECB-43AF-A40E-0CEE3D1FB4E2}" dt="2023-06-19T11:58:26.004" v="4177" actId="47"/>
        <pc:sldMkLst>
          <pc:docMk/>
          <pc:sldMk cId="2311056527" sldId="2086971030"/>
        </pc:sldMkLst>
      </pc:sldChg>
      <pc:sldChg chg="del">
        <pc:chgData name="Mihai Toader" userId="af554bbd-50ad-43eb-85fe-f19614385c15" providerId="ADAL" clId="{1A457FB9-0ECB-43AF-A40E-0CEE3D1FB4E2}" dt="2023-06-19T11:58:26.004" v="4177" actId="47"/>
        <pc:sldMkLst>
          <pc:docMk/>
          <pc:sldMk cId="2466072773" sldId="2086971031"/>
        </pc:sldMkLst>
      </pc:sldChg>
      <pc:sldChg chg="del">
        <pc:chgData name="Mihai Toader" userId="af554bbd-50ad-43eb-85fe-f19614385c15" providerId="ADAL" clId="{1A457FB9-0ECB-43AF-A40E-0CEE3D1FB4E2}" dt="2023-06-19T11:58:12.271" v="4176" actId="47"/>
        <pc:sldMkLst>
          <pc:docMk/>
          <pc:sldMk cId="816765838" sldId="2086971033"/>
        </pc:sldMkLst>
      </pc:sldChg>
      <pc:sldChg chg="del">
        <pc:chgData name="Mihai Toader" userId="af554bbd-50ad-43eb-85fe-f19614385c15" providerId="ADAL" clId="{1A457FB9-0ECB-43AF-A40E-0CEE3D1FB4E2}" dt="2023-06-19T11:58:12.271" v="4176" actId="47"/>
        <pc:sldMkLst>
          <pc:docMk/>
          <pc:sldMk cId="781268959" sldId="2086971034"/>
        </pc:sldMkLst>
      </pc:sldChg>
      <pc:sldChg chg="addSp delSp modSp del mod">
        <pc:chgData name="Mihai Toader" userId="af554bbd-50ad-43eb-85fe-f19614385c15" providerId="ADAL" clId="{1A457FB9-0ECB-43AF-A40E-0CEE3D1FB4E2}" dt="2023-06-19T13:46:23.207" v="4259" actId="47"/>
        <pc:sldMkLst>
          <pc:docMk/>
          <pc:sldMk cId="857568268" sldId="2086971037"/>
        </pc:sldMkLst>
        <pc:spChg chg="add mod">
          <ac:chgData name="Mihai Toader" userId="af554bbd-50ad-43eb-85fe-f19614385c15" providerId="ADAL" clId="{1A457FB9-0ECB-43AF-A40E-0CEE3D1FB4E2}" dt="2023-06-19T13:46:00.148" v="4254"/>
          <ac:spMkLst>
            <pc:docMk/>
            <pc:sldMk cId="857568268" sldId="2086971037"/>
            <ac:spMk id="2" creationId="{703D7344-85F1-4DDB-2755-7F3C977A3DFB}"/>
          </ac:spMkLst>
        </pc:spChg>
        <pc:spChg chg="mod">
          <ac:chgData name="Mihai Toader" userId="af554bbd-50ad-43eb-85fe-f19614385c15" providerId="ADAL" clId="{1A457FB9-0ECB-43AF-A40E-0CEE3D1FB4E2}" dt="2023-06-19T13:46:18.197" v="4257" actId="21"/>
          <ac:spMkLst>
            <pc:docMk/>
            <pc:sldMk cId="857568268" sldId="2086971037"/>
            <ac:spMk id="6" creationId="{E11E96C1-1E13-41FB-842E-F9F03AC60AB8}"/>
          </ac:spMkLst>
        </pc:spChg>
        <pc:spChg chg="del">
          <ac:chgData name="Mihai Toader" userId="af554bbd-50ad-43eb-85fe-f19614385c15" providerId="ADAL" clId="{1A457FB9-0ECB-43AF-A40E-0CEE3D1FB4E2}" dt="2023-06-19T13:45:58.010" v="4253" actId="478"/>
          <ac:spMkLst>
            <pc:docMk/>
            <pc:sldMk cId="857568268" sldId="2086971037"/>
            <ac:spMk id="7" creationId="{C5F4CBA2-2163-428A-9662-94DC6D784944}"/>
          </ac:spMkLst>
        </pc:spChg>
      </pc:sldChg>
      <pc:sldChg chg="del">
        <pc:chgData name="Mihai Toader" userId="af554bbd-50ad-43eb-85fe-f19614385c15" providerId="ADAL" clId="{1A457FB9-0ECB-43AF-A40E-0CEE3D1FB4E2}" dt="2023-06-19T11:58:26.004" v="4177" actId="47"/>
        <pc:sldMkLst>
          <pc:docMk/>
          <pc:sldMk cId="3603506731" sldId="2086971039"/>
        </pc:sldMkLst>
      </pc:sldChg>
      <pc:sldChg chg="del">
        <pc:chgData name="Mihai Toader" userId="af554bbd-50ad-43eb-85fe-f19614385c15" providerId="ADAL" clId="{1A457FB9-0ECB-43AF-A40E-0CEE3D1FB4E2}" dt="2023-06-19T11:58:26.004" v="4177" actId="47"/>
        <pc:sldMkLst>
          <pc:docMk/>
          <pc:sldMk cId="2939106577" sldId="2086971040"/>
        </pc:sldMkLst>
      </pc:sldChg>
      <pc:sldChg chg="del">
        <pc:chgData name="Mihai Toader" userId="af554bbd-50ad-43eb-85fe-f19614385c15" providerId="ADAL" clId="{1A457FB9-0ECB-43AF-A40E-0CEE3D1FB4E2}" dt="2023-06-19T11:58:12.271" v="4176" actId="47"/>
        <pc:sldMkLst>
          <pc:docMk/>
          <pc:sldMk cId="592603116" sldId="2086971118"/>
        </pc:sldMkLst>
      </pc:sldChg>
      <pc:sldChg chg="del">
        <pc:chgData name="Mihai Toader" userId="af554bbd-50ad-43eb-85fe-f19614385c15" providerId="ADAL" clId="{1A457FB9-0ECB-43AF-A40E-0CEE3D1FB4E2}" dt="2023-06-19T13:47:08.829" v="4274" actId="47"/>
        <pc:sldMkLst>
          <pc:docMk/>
          <pc:sldMk cId="4275591972" sldId="2086971124"/>
        </pc:sldMkLst>
      </pc:sldChg>
      <pc:sldChg chg="del">
        <pc:chgData name="Mihai Toader" userId="af554bbd-50ad-43eb-85fe-f19614385c15" providerId="ADAL" clId="{1A457FB9-0ECB-43AF-A40E-0CEE3D1FB4E2}" dt="2023-06-19T13:47:13.496" v="4278" actId="47"/>
        <pc:sldMkLst>
          <pc:docMk/>
          <pc:sldMk cId="437323630" sldId="2086971126"/>
        </pc:sldMkLst>
      </pc:sldChg>
      <pc:sldChg chg="del">
        <pc:chgData name="Mihai Toader" userId="af554bbd-50ad-43eb-85fe-f19614385c15" providerId="ADAL" clId="{1A457FB9-0ECB-43AF-A40E-0CEE3D1FB4E2}" dt="2023-06-19T13:45:37.024" v="4252" actId="2696"/>
        <pc:sldMkLst>
          <pc:docMk/>
          <pc:sldMk cId="3099413528" sldId="2086971127"/>
        </pc:sldMkLst>
      </pc:sldChg>
      <pc:sldChg chg="modSp add mod">
        <pc:chgData name="Mihai Toader" userId="af554bbd-50ad-43eb-85fe-f19614385c15" providerId="ADAL" clId="{1A457FB9-0ECB-43AF-A40E-0CEE3D1FB4E2}" dt="2023-06-19T13:44:31.306" v="4238" actId="20577"/>
        <pc:sldMkLst>
          <pc:docMk/>
          <pc:sldMk cId="66183183" sldId="2086971128"/>
        </pc:sldMkLst>
        <pc:spChg chg="mod">
          <ac:chgData name="Mihai Toader" userId="af554bbd-50ad-43eb-85fe-f19614385c15" providerId="ADAL" clId="{1A457FB9-0ECB-43AF-A40E-0CEE3D1FB4E2}" dt="2023-06-19T13:44:31.306" v="4238" actId="20577"/>
          <ac:spMkLst>
            <pc:docMk/>
            <pc:sldMk cId="66183183" sldId="2086971128"/>
            <ac:spMk id="4" creationId="{6CFBC616-783A-4480-80D6-3F5405B228DF}"/>
          </ac:spMkLst>
        </pc:spChg>
      </pc:sldChg>
      <pc:sldChg chg="del">
        <pc:chgData name="Mihai Toader" userId="af554bbd-50ad-43eb-85fe-f19614385c15" providerId="ADAL" clId="{1A457FB9-0ECB-43AF-A40E-0CEE3D1FB4E2}" dt="2023-06-19T13:44:15.630" v="4231" actId="2696"/>
        <pc:sldMkLst>
          <pc:docMk/>
          <pc:sldMk cId="1357730482" sldId="2086971128"/>
        </pc:sldMkLst>
      </pc:sldChg>
      <pc:sldChg chg="del">
        <pc:chgData name="Mihai Toader" userId="af554bbd-50ad-43eb-85fe-f19614385c15" providerId="ADAL" clId="{1A457FB9-0ECB-43AF-A40E-0CEE3D1FB4E2}" dt="2023-06-19T13:47:03.668" v="4271" actId="47"/>
        <pc:sldMkLst>
          <pc:docMk/>
          <pc:sldMk cId="3707678079" sldId="2086971497"/>
        </pc:sldMkLst>
      </pc:sldChg>
      <pc:sldChg chg="del">
        <pc:chgData name="Mihai Toader" userId="af554bbd-50ad-43eb-85fe-f19614385c15" providerId="ADAL" clId="{1A457FB9-0ECB-43AF-A40E-0CEE3D1FB4E2}" dt="2023-06-19T13:47:02.980" v="4270" actId="47"/>
        <pc:sldMkLst>
          <pc:docMk/>
          <pc:sldMk cId="173878408" sldId="2086971498"/>
        </pc:sldMkLst>
      </pc:sldChg>
      <pc:sldChg chg="modSp mod modShow">
        <pc:chgData name="Mihai Toader" userId="af554bbd-50ad-43eb-85fe-f19614385c15" providerId="ADAL" clId="{1A457FB9-0ECB-43AF-A40E-0CEE3D1FB4E2}" dt="2023-06-19T08:43:20.474" v="3699"/>
        <pc:sldMkLst>
          <pc:docMk/>
          <pc:sldMk cId="3687664383" sldId="2086971500"/>
        </pc:sldMkLst>
        <pc:spChg chg="mod">
          <ac:chgData name="Mihai Toader" userId="af554bbd-50ad-43eb-85fe-f19614385c15" providerId="ADAL" clId="{1A457FB9-0ECB-43AF-A40E-0CEE3D1FB4E2}" dt="2023-06-19T08:43:20.474" v="3699"/>
          <ac:spMkLst>
            <pc:docMk/>
            <pc:sldMk cId="3687664383" sldId="2086971500"/>
            <ac:spMk id="2" creationId="{3AD3408C-FBB4-52C9-D114-057B786AA4FD}"/>
          </ac:spMkLst>
        </pc:spChg>
        <pc:spChg chg="mod">
          <ac:chgData name="Mihai Toader" userId="af554bbd-50ad-43eb-85fe-f19614385c15" providerId="ADAL" clId="{1A457FB9-0ECB-43AF-A40E-0CEE3D1FB4E2}" dt="2023-06-19T08:39:13.394" v="3673" actId="207"/>
          <ac:spMkLst>
            <pc:docMk/>
            <pc:sldMk cId="3687664383" sldId="2086971500"/>
            <ac:spMk id="3" creationId="{FD9B969E-7154-90FF-691A-0D4ECA0C2361}"/>
          </ac:spMkLst>
        </pc:spChg>
      </pc:sldChg>
      <pc:sldChg chg="delSp mod">
        <pc:chgData name="Mihai Toader" userId="af554bbd-50ad-43eb-85fe-f19614385c15" providerId="ADAL" clId="{1A457FB9-0ECB-43AF-A40E-0CEE3D1FB4E2}" dt="2023-06-19T13:46:07.111" v="4255" actId="478"/>
        <pc:sldMkLst>
          <pc:docMk/>
          <pc:sldMk cId="3756844357" sldId="2086971504"/>
        </pc:sldMkLst>
        <pc:spChg chg="del">
          <ac:chgData name="Mihai Toader" userId="af554bbd-50ad-43eb-85fe-f19614385c15" providerId="ADAL" clId="{1A457FB9-0ECB-43AF-A40E-0CEE3D1FB4E2}" dt="2023-06-19T13:46:07.111" v="4255" actId="478"/>
          <ac:spMkLst>
            <pc:docMk/>
            <pc:sldMk cId="3756844357" sldId="2086971504"/>
            <ac:spMk id="6" creationId="{BF475CA8-6F0B-4213-8FC9-15CEB36A8375}"/>
          </ac:spMkLst>
        </pc:spChg>
      </pc:sldChg>
      <pc:sldChg chg="del">
        <pc:chgData name="Mihai Toader" userId="af554bbd-50ad-43eb-85fe-f19614385c15" providerId="ADAL" clId="{1A457FB9-0ECB-43AF-A40E-0CEE3D1FB4E2}" dt="2023-06-12T13:26:44.042" v="36" actId="47"/>
        <pc:sldMkLst>
          <pc:docMk/>
          <pc:sldMk cId="450566295" sldId="2086971509"/>
        </pc:sldMkLst>
      </pc:sldChg>
      <pc:sldChg chg="modSp del mod">
        <pc:chgData name="Mihai Toader" userId="af554bbd-50ad-43eb-85fe-f19614385c15" providerId="ADAL" clId="{1A457FB9-0ECB-43AF-A40E-0CEE3D1FB4E2}" dt="2023-06-22T11:34:10.054" v="4282" actId="2696"/>
        <pc:sldMkLst>
          <pc:docMk/>
          <pc:sldMk cId="187492584" sldId="2086971510"/>
        </pc:sldMkLst>
        <pc:spChg chg="mod">
          <ac:chgData name="Mihai Toader" userId="af554bbd-50ad-43eb-85fe-f19614385c15" providerId="ADAL" clId="{1A457FB9-0ECB-43AF-A40E-0CEE3D1FB4E2}" dt="2023-06-12T13:26:54.265" v="44" actId="20577"/>
          <ac:spMkLst>
            <pc:docMk/>
            <pc:sldMk cId="187492584" sldId="2086971510"/>
            <ac:spMk id="3" creationId="{A4CD52AC-36CB-264A-0496-283420289AB5}"/>
          </ac:spMkLst>
        </pc:spChg>
      </pc:sldChg>
      <pc:sldChg chg="add">
        <pc:chgData name="Mihai Toader" userId="af554bbd-50ad-43eb-85fe-f19614385c15" providerId="ADAL" clId="{1A457FB9-0ECB-43AF-A40E-0CEE3D1FB4E2}" dt="2023-06-22T11:34:14.083" v="4283"/>
        <pc:sldMkLst>
          <pc:docMk/>
          <pc:sldMk cId="2898794946" sldId="2086971510"/>
        </pc:sldMkLst>
      </pc:sldChg>
      <pc:sldChg chg="modSp new add del mod">
        <pc:chgData name="Mihai Toader" userId="af554bbd-50ad-43eb-85fe-f19614385c15" providerId="ADAL" clId="{1A457FB9-0ECB-43AF-A40E-0CEE3D1FB4E2}" dt="2023-06-19T13:46:49.277" v="4265" actId="47"/>
        <pc:sldMkLst>
          <pc:docMk/>
          <pc:sldMk cId="2805841519" sldId="2086971511"/>
        </pc:sldMkLst>
        <pc:spChg chg="mod">
          <ac:chgData name="Mihai Toader" userId="af554bbd-50ad-43eb-85fe-f19614385c15" providerId="ADAL" clId="{1A457FB9-0ECB-43AF-A40E-0CEE3D1FB4E2}" dt="2023-06-17T12:35:17.992" v="846" actId="20577"/>
          <ac:spMkLst>
            <pc:docMk/>
            <pc:sldMk cId="2805841519" sldId="2086971511"/>
            <ac:spMk id="3" creationId="{2D10A0C1-3655-102B-F961-6C402DD6009A}"/>
          </ac:spMkLst>
        </pc:spChg>
      </pc:sldChg>
      <pc:sldChg chg="modSp new add del mod">
        <pc:chgData name="Mihai Toader" userId="af554bbd-50ad-43eb-85fe-f19614385c15" providerId="ADAL" clId="{1A457FB9-0ECB-43AF-A40E-0CEE3D1FB4E2}" dt="2023-06-19T13:46:52.312" v="4269" actId="47"/>
        <pc:sldMkLst>
          <pc:docMk/>
          <pc:sldMk cId="4240013660" sldId="2086971512"/>
        </pc:sldMkLst>
        <pc:spChg chg="mod">
          <ac:chgData name="Mihai Toader" userId="af554bbd-50ad-43eb-85fe-f19614385c15" providerId="ADAL" clId="{1A457FB9-0ECB-43AF-A40E-0CEE3D1FB4E2}" dt="2023-06-12T13:22:21.539" v="5" actId="20577"/>
          <ac:spMkLst>
            <pc:docMk/>
            <pc:sldMk cId="4240013660" sldId="2086971512"/>
            <ac:spMk id="3" creationId="{C48C3251-5900-E1F2-47F4-5A8F564E5996}"/>
          </ac:spMkLst>
        </pc:spChg>
      </pc:sldChg>
      <pc:sldChg chg="modSp new add del mod">
        <pc:chgData name="Mihai Toader" userId="af554bbd-50ad-43eb-85fe-f19614385c15" providerId="ADAL" clId="{1A457FB9-0ECB-43AF-A40E-0CEE3D1FB4E2}" dt="2023-06-19T13:46:50.336" v="4267" actId="47"/>
        <pc:sldMkLst>
          <pc:docMk/>
          <pc:sldMk cId="1045235836" sldId="2086971513"/>
        </pc:sldMkLst>
        <pc:spChg chg="mod">
          <ac:chgData name="Mihai Toader" userId="af554bbd-50ad-43eb-85fe-f19614385c15" providerId="ADAL" clId="{1A457FB9-0ECB-43AF-A40E-0CEE3D1FB4E2}" dt="2023-06-12T13:22:27.239" v="11" actId="20577"/>
          <ac:spMkLst>
            <pc:docMk/>
            <pc:sldMk cId="1045235836" sldId="2086971513"/>
            <ac:spMk id="3" creationId="{484ED3DA-5FA1-1337-CD8B-C056CE60EECF}"/>
          </ac:spMkLst>
        </pc:spChg>
      </pc:sldChg>
      <pc:sldChg chg="modSp new add del mod">
        <pc:chgData name="Mihai Toader" userId="af554bbd-50ad-43eb-85fe-f19614385c15" providerId="ADAL" clId="{1A457FB9-0ECB-43AF-A40E-0CEE3D1FB4E2}" dt="2023-06-19T13:46:49.688" v="4266" actId="47"/>
        <pc:sldMkLst>
          <pc:docMk/>
          <pc:sldMk cId="1897455636" sldId="2086971514"/>
        </pc:sldMkLst>
        <pc:spChg chg="mod">
          <ac:chgData name="Mihai Toader" userId="af554bbd-50ad-43eb-85fe-f19614385c15" providerId="ADAL" clId="{1A457FB9-0ECB-43AF-A40E-0CEE3D1FB4E2}" dt="2023-06-12T13:22:32.456" v="15" actId="20577"/>
          <ac:spMkLst>
            <pc:docMk/>
            <pc:sldMk cId="1897455636" sldId="2086971514"/>
            <ac:spMk id="3" creationId="{03DD6870-7B76-0FF1-ECDA-2B33B3F8051D}"/>
          </ac:spMkLst>
        </pc:spChg>
      </pc:sldChg>
      <pc:sldChg chg="modSp new add del mod ord">
        <pc:chgData name="Mihai Toader" userId="af554bbd-50ad-43eb-85fe-f19614385c15" providerId="ADAL" clId="{1A457FB9-0ECB-43AF-A40E-0CEE3D1FB4E2}" dt="2023-06-19T13:46:51.267" v="4268" actId="47"/>
        <pc:sldMkLst>
          <pc:docMk/>
          <pc:sldMk cId="2753491722" sldId="2086971515"/>
        </pc:sldMkLst>
        <pc:spChg chg="mod">
          <ac:chgData name="Mihai Toader" userId="af554bbd-50ad-43eb-85fe-f19614385c15" providerId="ADAL" clId="{1A457FB9-0ECB-43AF-A40E-0CEE3D1FB4E2}" dt="2023-06-12T13:23:14.194" v="31" actId="20577"/>
          <ac:spMkLst>
            <pc:docMk/>
            <pc:sldMk cId="2753491722" sldId="2086971515"/>
            <ac:spMk id="3" creationId="{8F242D08-DF98-C93A-AA48-03920D7B95DD}"/>
          </ac:spMkLst>
        </pc:spChg>
      </pc:sldChg>
      <pc:sldChg chg="modSp new del mod modNotesTx">
        <pc:chgData name="Mihai Toader" userId="af554bbd-50ad-43eb-85fe-f19614385c15" providerId="ADAL" clId="{1A457FB9-0ECB-43AF-A40E-0CEE3D1FB4E2}" dt="2023-06-19T13:42:54.946" v="4230" actId="47"/>
        <pc:sldMkLst>
          <pc:docMk/>
          <pc:sldMk cId="2603346387" sldId="2086971516"/>
        </pc:sldMkLst>
        <pc:spChg chg="mod">
          <ac:chgData name="Mihai Toader" userId="af554bbd-50ad-43eb-85fe-f19614385c15" providerId="ADAL" clId="{1A457FB9-0ECB-43AF-A40E-0CEE3D1FB4E2}" dt="2023-06-18T10:37:54.460" v="2407" actId="20577"/>
          <ac:spMkLst>
            <pc:docMk/>
            <pc:sldMk cId="2603346387" sldId="2086971516"/>
            <ac:spMk id="3" creationId="{28DFA413-72FA-3958-8FB5-488DD322845A}"/>
          </ac:spMkLst>
        </pc:spChg>
      </pc:sldChg>
      <pc:sldChg chg="new del">
        <pc:chgData name="Mihai Toader" userId="af554bbd-50ad-43eb-85fe-f19614385c15" providerId="ADAL" clId="{1A457FB9-0ECB-43AF-A40E-0CEE3D1FB4E2}" dt="2023-06-12T13:27:45.978" v="97" actId="47"/>
        <pc:sldMkLst>
          <pc:docMk/>
          <pc:sldMk cId="1547867514" sldId="2086971517"/>
        </pc:sldMkLst>
      </pc:sldChg>
      <pc:sldChg chg="modSp add del mod">
        <pc:chgData name="Mihai Toader" userId="af554bbd-50ad-43eb-85fe-f19614385c15" providerId="ADAL" clId="{1A457FB9-0ECB-43AF-A40E-0CEE3D1FB4E2}" dt="2023-06-12T13:41:50.660" v="265" actId="47"/>
        <pc:sldMkLst>
          <pc:docMk/>
          <pc:sldMk cId="3600404525" sldId="2086971518"/>
        </pc:sldMkLst>
        <pc:spChg chg="mod">
          <ac:chgData name="Mihai Toader" userId="af554bbd-50ad-43eb-85fe-f19614385c15" providerId="ADAL" clId="{1A457FB9-0ECB-43AF-A40E-0CEE3D1FB4E2}" dt="2023-06-12T13:28:29.338" v="103" actId="14100"/>
          <ac:spMkLst>
            <pc:docMk/>
            <pc:sldMk cId="3600404525" sldId="2086971518"/>
            <ac:spMk id="6" creationId="{00000000-0000-0000-0000-000000000000}"/>
          </ac:spMkLst>
        </pc:spChg>
      </pc:sldChg>
      <pc:sldChg chg="addSp delSp modSp new mod">
        <pc:chgData name="Mihai Toader" userId="af554bbd-50ad-43eb-85fe-f19614385c15" providerId="ADAL" clId="{1A457FB9-0ECB-43AF-A40E-0CEE3D1FB4E2}" dt="2023-06-17T09:24:53.367" v="341" actId="2711"/>
        <pc:sldMkLst>
          <pc:docMk/>
          <pc:sldMk cId="353596756" sldId="2086971519"/>
        </pc:sldMkLst>
        <pc:spChg chg="mod">
          <ac:chgData name="Mihai Toader" userId="af554bbd-50ad-43eb-85fe-f19614385c15" providerId="ADAL" clId="{1A457FB9-0ECB-43AF-A40E-0CEE3D1FB4E2}" dt="2023-06-12T13:29:34.874" v="111"/>
          <ac:spMkLst>
            <pc:docMk/>
            <pc:sldMk cId="353596756" sldId="2086971519"/>
            <ac:spMk id="2" creationId="{2951E4D6-A87C-B2C4-89CC-DE695B1B556E}"/>
          </ac:spMkLst>
        </pc:spChg>
        <pc:spChg chg="mod">
          <ac:chgData name="Mihai Toader" userId="af554bbd-50ad-43eb-85fe-f19614385c15" providerId="ADAL" clId="{1A457FB9-0ECB-43AF-A40E-0CEE3D1FB4E2}" dt="2023-06-17T09:24:53.367" v="341" actId="2711"/>
          <ac:spMkLst>
            <pc:docMk/>
            <pc:sldMk cId="353596756" sldId="2086971519"/>
            <ac:spMk id="3" creationId="{6FE9F177-A562-0D03-E7FE-339A24A2795B}"/>
          </ac:spMkLst>
        </pc:spChg>
        <pc:spChg chg="add del">
          <ac:chgData name="Mihai Toader" userId="af554bbd-50ad-43eb-85fe-f19614385c15" providerId="ADAL" clId="{1A457FB9-0ECB-43AF-A40E-0CEE3D1FB4E2}" dt="2023-06-12T13:28:50.522" v="106"/>
          <ac:spMkLst>
            <pc:docMk/>
            <pc:sldMk cId="353596756" sldId="2086971519"/>
            <ac:spMk id="4" creationId="{DCA47039-F23E-A159-C32A-6CDEC9882127}"/>
          </ac:spMkLst>
        </pc:spChg>
        <pc:spChg chg="add del">
          <ac:chgData name="Mihai Toader" userId="af554bbd-50ad-43eb-85fe-f19614385c15" providerId="ADAL" clId="{1A457FB9-0ECB-43AF-A40E-0CEE3D1FB4E2}" dt="2023-06-12T13:28:53.412" v="108"/>
          <ac:spMkLst>
            <pc:docMk/>
            <pc:sldMk cId="353596756" sldId="2086971519"/>
            <ac:spMk id="5" creationId="{3BDAF89C-EB95-F47F-E3B5-EAB20A945C09}"/>
          </ac:spMkLst>
        </pc:spChg>
        <pc:spChg chg="add del mod">
          <ac:chgData name="Mihai Toader" userId="af554bbd-50ad-43eb-85fe-f19614385c15" providerId="ADAL" clId="{1A457FB9-0ECB-43AF-A40E-0CEE3D1FB4E2}" dt="2023-06-12T13:32:05.009" v="135"/>
          <ac:spMkLst>
            <pc:docMk/>
            <pc:sldMk cId="353596756" sldId="2086971519"/>
            <ac:spMk id="7" creationId="{E8BCA4B8-80A9-A2A1-6211-E6D6B566445F}"/>
          </ac:spMkLst>
        </pc:spChg>
        <pc:picChg chg="add del">
          <ac:chgData name="Mihai Toader" userId="af554bbd-50ad-43eb-85fe-f19614385c15" providerId="ADAL" clId="{1A457FB9-0ECB-43AF-A40E-0CEE3D1FB4E2}" dt="2023-06-12T13:28:50.522" v="106"/>
          <ac:picMkLst>
            <pc:docMk/>
            <pc:sldMk cId="353596756" sldId="2086971519"/>
            <ac:picMk id="1026" creationId="{F9600AEE-9730-87DA-5B55-15F160C83ECF}"/>
          </ac:picMkLst>
        </pc:picChg>
        <pc:picChg chg="add del">
          <ac:chgData name="Mihai Toader" userId="af554bbd-50ad-43eb-85fe-f19614385c15" providerId="ADAL" clId="{1A457FB9-0ECB-43AF-A40E-0CEE3D1FB4E2}" dt="2023-06-12T13:28:50.522" v="106"/>
          <ac:picMkLst>
            <pc:docMk/>
            <pc:sldMk cId="353596756" sldId="2086971519"/>
            <ac:picMk id="1027" creationId="{DF573661-7D8E-D446-9091-650DB161B492}"/>
          </ac:picMkLst>
        </pc:picChg>
        <pc:picChg chg="add del">
          <ac:chgData name="Mihai Toader" userId="af554bbd-50ad-43eb-85fe-f19614385c15" providerId="ADAL" clId="{1A457FB9-0ECB-43AF-A40E-0CEE3D1FB4E2}" dt="2023-06-12T13:28:53.412" v="108"/>
          <ac:picMkLst>
            <pc:docMk/>
            <pc:sldMk cId="353596756" sldId="2086971519"/>
            <ac:picMk id="1029" creationId="{FE933A3F-9169-27D1-3FB9-B4117E374D5D}"/>
          </ac:picMkLst>
        </pc:picChg>
        <pc:picChg chg="add del">
          <ac:chgData name="Mihai Toader" userId="af554bbd-50ad-43eb-85fe-f19614385c15" providerId="ADAL" clId="{1A457FB9-0ECB-43AF-A40E-0CEE3D1FB4E2}" dt="2023-06-12T13:28:53.412" v="108"/>
          <ac:picMkLst>
            <pc:docMk/>
            <pc:sldMk cId="353596756" sldId="2086971519"/>
            <ac:picMk id="1030" creationId="{36F9434F-BD7E-B039-E307-2B84DEDBD572}"/>
          </ac:picMkLst>
        </pc:picChg>
        <pc:picChg chg="add mod">
          <ac:chgData name="Mihai Toader" userId="af554bbd-50ad-43eb-85fe-f19614385c15" providerId="ADAL" clId="{1A457FB9-0ECB-43AF-A40E-0CEE3D1FB4E2}" dt="2023-06-12T13:41:56.567" v="266" actId="1076"/>
          <ac:picMkLst>
            <pc:docMk/>
            <pc:sldMk cId="353596756" sldId="2086971519"/>
            <ac:picMk id="1032" creationId="{C3E5C9A7-0C12-D7B8-4D3F-F4BA3D4DBF4A}"/>
          </ac:picMkLst>
        </pc:picChg>
      </pc:sldChg>
      <pc:sldChg chg="addSp delSp modSp new mod">
        <pc:chgData name="Mihai Toader" userId="af554bbd-50ad-43eb-85fe-f19614385c15" providerId="ADAL" clId="{1A457FB9-0ECB-43AF-A40E-0CEE3D1FB4E2}" dt="2023-06-17T09:27:35.617" v="363" actId="15"/>
        <pc:sldMkLst>
          <pc:docMk/>
          <pc:sldMk cId="760104376" sldId="2086971520"/>
        </pc:sldMkLst>
        <pc:spChg chg="mod">
          <ac:chgData name="Mihai Toader" userId="af554bbd-50ad-43eb-85fe-f19614385c15" providerId="ADAL" clId="{1A457FB9-0ECB-43AF-A40E-0CEE3D1FB4E2}" dt="2023-06-12T13:32:54.709" v="171"/>
          <ac:spMkLst>
            <pc:docMk/>
            <pc:sldMk cId="760104376" sldId="2086971520"/>
            <ac:spMk id="2" creationId="{D19B5841-9500-FA76-F9FD-C2B5E3FDE512}"/>
          </ac:spMkLst>
        </pc:spChg>
        <pc:spChg chg="mod">
          <ac:chgData name="Mihai Toader" userId="af554bbd-50ad-43eb-85fe-f19614385c15" providerId="ADAL" clId="{1A457FB9-0ECB-43AF-A40E-0CEE3D1FB4E2}" dt="2023-06-17T09:27:35.617" v="363" actId="15"/>
          <ac:spMkLst>
            <pc:docMk/>
            <pc:sldMk cId="760104376" sldId="2086971520"/>
            <ac:spMk id="3" creationId="{A72EF01D-569C-A606-2DC6-118EB59AB55B}"/>
          </ac:spMkLst>
        </pc:spChg>
        <pc:spChg chg="add del">
          <ac:chgData name="Mihai Toader" userId="af554bbd-50ad-43eb-85fe-f19614385c15" providerId="ADAL" clId="{1A457FB9-0ECB-43AF-A40E-0CEE3D1FB4E2}" dt="2023-06-12T13:32:19.623" v="138"/>
          <ac:spMkLst>
            <pc:docMk/>
            <pc:sldMk cId="760104376" sldId="2086971520"/>
            <ac:spMk id="4" creationId="{AE716C7F-96F8-CDB2-390E-D8BB217EC1E7}"/>
          </ac:spMkLst>
        </pc:spChg>
        <pc:picChg chg="add del">
          <ac:chgData name="Mihai Toader" userId="af554bbd-50ad-43eb-85fe-f19614385c15" providerId="ADAL" clId="{1A457FB9-0ECB-43AF-A40E-0CEE3D1FB4E2}" dt="2023-06-12T13:32:19.623" v="138"/>
          <ac:picMkLst>
            <pc:docMk/>
            <pc:sldMk cId="760104376" sldId="2086971520"/>
            <ac:picMk id="2050" creationId="{9B065EA4-E158-8EED-6335-BCA0A29C7261}"/>
          </ac:picMkLst>
        </pc:picChg>
      </pc:sldChg>
      <pc:sldChg chg="addSp modSp new mod">
        <pc:chgData name="Mihai Toader" userId="af554bbd-50ad-43eb-85fe-f19614385c15" providerId="ADAL" clId="{1A457FB9-0ECB-43AF-A40E-0CEE3D1FB4E2}" dt="2023-06-17T09:27:29.046" v="362" actId="27636"/>
        <pc:sldMkLst>
          <pc:docMk/>
          <pc:sldMk cId="1905435691" sldId="2086971521"/>
        </pc:sldMkLst>
        <pc:spChg chg="mod">
          <ac:chgData name="Mihai Toader" userId="af554bbd-50ad-43eb-85fe-f19614385c15" providerId="ADAL" clId="{1A457FB9-0ECB-43AF-A40E-0CEE3D1FB4E2}" dt="2023-06-12T13:33:21.503" v="174" actId="20577"/>
          <ac:spMkLst>
            <pc:docMk/>
            <pc:sldMk cId="1905435691" sldId="2086971521"/>
            <ac:spMk id="2" creationId="{AB7F8DBE-5C6B-FB23-53A7-3C6471049D72}"/>
          </ac:spMkLst>
        </pc:spChg>
        <pc:spChg chg="mod">
          <ac:chgData name="Mihai Toader" userId="af554bbd-50ad-43eb-85fe-f19614385c15" providerId="ADAL" clId="{1A457FB9-0ECB-43AF-A40E-0CEE3D1FB4E2}" dt="2023-06-17T09:27:29.046" v="362" actId="27636"/>
          <ac:spMkLst>
            <pc:docMk/>
            <pc:sldMk cId="1905435691" sldId="2086971521"/>
            <ac:spMk id="3" creationId="{26A1A4CC-A46C-4BBA-1DD0-78568E28F52D}"/>
          </ac:spMkLst>
        </pc:spChg>
        <pc:spChg chg="add mod">
          <ac:chgData name="Mihai Toader" userId="af554bbd-50ad-43eb-85fe-f19614385c15" providerId="ADAL" clId="{1A457FB9-0ECB-43AF-A40E-0CEE3D1FB4E2}" dt="2023-06-12T13:36:15.668" v="204" actId="21"/>
          <ac:spMkLst>
            <pc:docMk/>
            <pc:sldMk cId="1905435691" sldId="2086971521"/>
            <ac:spMk id="4" creationId="{BDC3C0EE-F905-4C92-8ADD-6200A2431780}"/>
          </ac:spMkLst>
        </pc:spChg>
      </pc:sldChg>
      <pc:sldChg chg="addSp delSp modSp new mod">
        <pc:chgData name="Mihai Toader" userId="af554bbd-50ad-43eb-85fe-f19614385c15" providerId="ADAL" clId="{1A457FB9-0ECB-43AF-A40E-0CEE3D1FB4E2}" dt="2023-06-17T09:27:22.598" v="358" actId="20577"/>
        <pc:sldMkLst>
          <pc:docMk/>
          <pc:sldMk cId="1176919900" sldId="2086971522"/>
        </pc:sldMkLst>
        <pc:spChg chg="mod">
          <ac:chgData name="Mihai Toader" userId="af554bbd-50ad-43eb-85fe-f19614385c15" providerId="ADAL" clId="{1A457FB9-0ECB-43AF-A40E-0CEE3D1FB4E2}" dt="2023-06-12T13:35:16.482" v="181" actId="20577"/>
          <ac:spMkLst>
            <pc:docMk/>
            <pc:sldMk cId="1176919900" sldId="2086971522"/>
            <ac:spMk id="2" creationId="{FD7DD232-B195-4825-3958-6AFB333BFF04}"/>
          </ac:spMkLst>
        </pc:spChg>
        <pc:spChg chg="del mod">
          <ac:chgData name="Mihai Toader" userId="af554bbd-50ad-43eb-85fe-f19614385c15" providerId="ADAL" clId="{1A457FB9-0ECB-43AF-A40E-0CEE3D1FB4E2}" dt="2023-06-12T13:36:12.730" v="202" actId="21"/>
          <ac:spMkLst>
            <pc:docMk/>
            <pc:sldMk cId="1176919900" sldId="2086971522"/>
            <ac:spMk id="3" creationId="{FA7C09AA-A300-EC04-790D-EDEB0EE1EECB}"/>
          </ac:spMkLst>
        </pc:spChg>
        <pc:spChg chg="add del mod">
          <ac:chgData name="Mihai Toader" userId="af554bbd-50ad-43eb-85fe-f19614385c15" providerId="ADAL" clId="{1A457FB9-0ECB-43AF-A40E-0CEE3D1FB4E2}" dt="2023-06-12T13:35:49.278" v="195" actId="478"/>
          <ac:spMkLst>
            <pc:docMk/>
            <pc:sldMk cId="1176919900" sldId="2086971522"/>
            <ac:spMk id="5" creationId="{E06A1F08-A957-A9C0-5C62-F40133283038}"/>
          </ac:spMkLst>
        </pc:spChg>
        <pc:spChg chg="add mod">
          <ac:chgData name="Mihai Toader" userId="af554bbd-50ad-43eb-85fe-f19614385c15" providerId="ADAL" clId="{1A457FB9-0ECB-43AF-A40E-0CEE3D1FB4E2}" dt="2023-06-17T09:27:21.295" v="357" actId="20577"/>
          <ac:spMkLst>
            <pc:docMk/>
            <pc:sldMk cId="1176919900" sldId="2086971522"/>
            <ac:spMk id="7" creationId="{04FDCC37-B168-2FDF-6B34-0A4F081398FF}"/>
          </ac:spMkLst>
        </pc:spChg>
        <pc:spChg chg="add del mod">
          <ac:chgData name="Mihai Toader" userId="af554bbd-50ad-43eb-85fe-f19614385c15" providerId="ADAL" clId="{1A457FB9-0ECB-43AF-A40E-0CEE3D1FB4E2}" dt="2023-06-12T13:36:54.333" v="234" actId="478"/>
          <ac:spMkLst>
            <pc:docMk/>
            <pc:sldMk cId="1176919900" sldId="2086971522"/>
            <ac:spMk id="11" creationId="{A0509A3F-3045-4957-D5D9-3A8DA0B6EF62}"/>
          </ac:spMkLst>
        </pc:spChg>
        <pc:spChg chg="add del">
          <ac:chgData name="Mihai Toader" userId="af554bbd-50ad-43eb-85fe-f19614385c15" providerId="ADAL" clId="{1A457FB9-0ECB-43AF-A40E-0CEE3D1FB4E2}" dt="2023-06-12T13:37:01.994" v="237" actId="22"/>
          <ac:spMkLst>
            <pc:docMk/>
            <pc:sldMk cId="1176919900" sldId="2086971522"/>
            <ac:spMk id="13" creationId="{F5C8737A-077E-CCDA-9526-8864626F62D1}"/>
          </ac:spMkLst>
        </pc:spChg>
        <pc:spChg chg="add mod">
          <ac:chgData name="Mihai Toader" userId="af554bbd-50ad-43eb-85fe-f19614385c15" providerId="ADAL" clId="{1A457FB9-0ECB-43AF-A40E-0CEE3D1FB4E2}" dt="2023-06-17T09:27:22.598" v="358" actId="20577"/>
          <ac:spMkLst>
            <pc:docMk/>
            <pc:sldMk cId="1176919900" sldId="2086971522"/>
            <ac:spMk id="15" creationId="{7058BF06-62DC-117D-5BCD-3829CF5698C3}"/>
          </ac:spMkLst>
        </pc:spChg>
        <pc:picChg chg="add mod">
          <ac:chgData name="Mihai Toader" userId="af554bbd-50ad-43eb-85fe-f19614385c15" providerId="ADAL" clId="{1A457FB9-0ECB-43AF-A40E-0CEE3D1FB4E2}" dt="2023-06-12T13:36:56.807" v="235" actId="1076"/>
          <ac:picMkLst>
            <pc:docMk/>
            <pc:sldMk cId="1176919900" sldId="2086971522"/>
            <ac:picMk id="9" creationId="{E1C4E62D-FA6A-177A-0FD5-4FE463BEA648}"/>
          </ac:picMkLst>
        </pc:picChg>
        <pc:picChg chg="add del mod">
          <ac:chgData name="Mihai Toader" userId="af554bbd-50ad-43eb-85fe-f19614385c15" providerId="ADAL" clId="{1A457FB9-0ECB-43AF-A40E-0CEE3D1FB4E2}" dt="2023-06-12T13:37:34.028" v="243" actId="478"/>
          <ac:picMkLst>
            <pc:docMk/>
            <pc:sldMk cId="1176919900" sldId="2086971522"/>
            <ac:picMk id="17" creationId="{D9DE4DA1-CE25-E7A1-C7A0-C21308096447}"/>
          </ac:picMkLst>
        </pc:picChg>
        <pc:picChg chg="add mod">
          <ac:chgData name="Mihai Toader" userId="af554bbd-50ad-43eb-85fe-f19614385c15" providerId="ADAL" clId="{1A457FB9-0ECB-43AF-A40E-0CEE3D1FB4E2}" dt="2023-06-12T13:37:38.420" v="245" actId="1076"/>
          <ac:picMkLst>
            <pc:docMk/>
            <pc:sldMk cId="1176919900" sldId="2086971522"/>
            <ac:picMk id="19" creationId="{95CFCE64-7A2C-95DC-0167-F1FBCDC93B25}"/>
          </ac:picMkLst>
        </pc:picChg>
      </pc:sldChg>
      <pc:sldChg chg="addSp modSp new mod">
        <pc:chgData name="Mihai Toader" userId="af554bbd-50ad-43eb-85fe-f19614385c15" providerId="ADAL" clId="{1A457FB9-0ECB-43AF-A40E-0CEE3D1FB4E2}" dt="2023-06-17T09:27:08.637" v="354" actId="20577"/>
        <pc:sldMkLst>
          <pc:docMk/>
          <pc:sldMk cId="4192342260" sldId="2086971523"/>
        </pc:sldMkLst>
        <pc:spChg chg="mod">
          <ac:chgData name="Mihai Toader" userId="af554bbd-50ad-43eb-85fe-f19614385c15" providerId="ADAL" clId="{1A457FB9-0ECB-43AF-A40E-0CEE3D1FB4E2}" dt="2023-06-12T13:37:55.516" v="248" actId="20577"/>
          <ac:spMkLst>
            <pc:docMk/>
            <pc:sldMk cId="4192342260" sldId="2086971523"/>
            <ac:spMk id="2" creationId="{D854FEE1-FA1E-1E61-2025-112E8BE26050}"/>
          </ac:spMkLst>
        </pc:spChg>
        <pc:spChg chg="mod">
          <ac:chgData name="Mihai Toader" userId="af554bbd-50ad-43eb-85fe-f19614385c15" providerId="ADAL" clId="{1A457FB9-0ECB-43AF-A40E-0CEE3D1FB4E2}" dt="2023-06-17T09:27:08.637" v="354" actId="20577"/>
          <ac:spMkLst>
            <pc:docMk/>
            <pc:sldMk cId="4192342260" sldId="2086971523"/>
            <ac:spMk id="3" creationId="{431E4960-4AC6-1BC6-DB4E-9AC79228F418}"/>
          </ac:spMkLst>
        </pc:spChg>
        <pc:picChg chg="add mod">
          <ac:chgData name="Mihai Toader" userId="af554bbd-50ad-43eb-85fe-f19614385c15" providerId="ADAL" clId="{1A457FB9-0ECB-43AF-A40E-0CEE3D1FB4E2}" dt="2023-06-12T13:41:08.692" v="264" actId="1076"/>
          <ac:picMkLst>
            <pc:docMk/>
            <pc:sldMk cId="4192342260" sldId="2086971523"/>
            <ac:picMk id="5" creationId="{26CB824C-B6DE-9913-2602-E70C03971633}"/>
          </ac:picMkLst>
        </pc:picChg>
      </pc:sldChg>
      <pc:sldChg chg="addSp modSp new mod">
        <pc:chgData name="Mihai Toader" userId="af554bbd-50ad-43eb-85fe-f19614385c15" providerId="ADAL" clId="{1A457FB9-0ECB-43AF-A40E-0CEE3D1FB4E2}" dt="2023-06-17T09:27:54.258" v="368"/>
        <pc:sldMkLst>
          <pc:docMk/>
          <pc:sldMk cId="2561529565" sldId="2086971524"/>
        </pc:sldMkLst>
        <pc:spChg chg="mod">
          <ac:chgData name="Mihai Toader" userId="af554bbd-50ad-43eb-85fe-f19614385c15" providerId="ADAL" clId="{1A457FB9-0ECB-43AF-A40E-0CEE3D1FB4E2}" dt="2023-06-17T09:27:54.258" v="368"/>
          <ac:spMkLst>
            <pc:docMk/>
            <pc:sldMk cId="2561529565" sldId="2086971524"/>
            <ac:spMk id="2" creationId="{F37EBED0-D1BF-29F7-5920-B092C4AB850E}"/>
          </ac:spMkLst>
        </pc:spChg>
        <pc:spChg chg="mod">
          <ac:chgData name="Mihai Toader" userId="af554bbd-50ad-43eb-85fe-f19614385c15" providerId="ADAL" clId="{1A457FB9-0ECB-43AF-A40E-0CEE3D1FB4E2}" dt="2023-06-17T09:27:16.618" v="356" actId="20577"/>
          <ac:spMkLst>
            <pc:docMk/>
            <pc:sldMk cId="2561529565" sldId="2086971524"/>
            <ac:spMk id="3" creationId="{027AB609-EBF0-3AA1-ADEB-17ABC8C5A700}"/>
          </ac:spMkLst>
        </pc:spChg>
        <pc:picChg chg="add mod">
          <ac:chgData name="Mihai Toader" userId="af554bbd-50ad-43eb-85fe-f19614385c15" providerId="ADAL" clId="{1A457FB9-0ECB-43AF-A40E-0CEE3D1FB4E2}" dt="2023-06-12T13:44:11.844" v="277" actId="1076"/>
          <ac:picMkLst>
            <pc:docMk/>
            <pc:sldMk cId="2561529565" sldId="2086971524"/>
            <ac:picMk id="5" creationId="{A72496E7-4A6E-D106-328D-8BEF21B54C31}"/>
          </ac:picMkLst>
        </pc:picChg>
      </pc:sldChg>
      <pc:sldChg chg="modSp new mod">
        <pc:chgData name="Mihai Toader" userId="af554bbd-50ad-43eb-85fe-f19614385c15" providerId="ADAL" clId="{1A457FB9-0ECB-43AF-A40E-0CEE3D1FB4E2}" dt="2023-06-17T09:27:57.067" v="369"/>
        <pc:sldMkLst>
          <pc:docMk/>
          <pc:sldMk cId="1471503750" sldId="2086971525"/>
        </pc:sldMkLst>
        <pc:spChg chg="mod">
          <ac:chgData name="Mihai Toader" userId="af554bbd-50ad-43eb-85fe-f19614385c15" providerId="ADAL" clId="{1A457FB9-0ECB-43AF-A40E-0CEE3D1FB4E2}" dt="2023-06-17T09:27:57.067" v="369"/>
          <ac:spMkLst>
            <pc:docMk/>
            <pc:sldMk cId="1471503750" sldId="2086971525"/>
            <ac:spMk id="2" creationId="{9E888E64-147C-7D81-033E-964E3A054112}"/>
          </ac:spMkLst>
        </pc:spChg>
        <pc:spChg chg="mod">
          <ac:chgData name="Mihai Toader" userId="af554bbd-50ad-43eb-85fe-f19614385c15" providerId="ADAL" clId="{1A457FB9-0ECB-43AF-A40E-0CEE3D1FB4E2}" dt="2023-06-17T09:27:45.050" v="367" actId="20577"/>
          <ac:spMkLst>
            <pc:docMk/>
            <pc:sldMk cId="1471503750" sldId="2086971525"/>
            <ac:spMk id="3" creationId="{C4A0711D-E3D8-2494-8848-12B3B68C29AB}"/>
          </ac:spMkLst>
        </pc:spChg>
      </pc:sldChg>
      <pc:sldChg chg="addSp delSp modSp new mod">
        <pc:chgData name="Mihai Toader" userId="af554bbd-50ad-43eb-85fe-f19614385c15" providerId="ADAL" clId="{1A457FB9-0ECB-43AF-A40E-0CEE3D1FB4E2}" dt="2023-06-12T14:20:27.014" v="334" actId="1076"/>
        <pc:sldMkLst>
          <pc:docMk/>
          <pc:sldMk cId="2065745190" sldId="2086971526"/>
        </pc:sldMkLst>
        <pc:spChg chg="mod">
          <ac:chgData name="Mihai Toader" userId="af554bbd-50ad-43eb-85fe-f19614385c15" providerId="ADAL" clId="{1A457FB9-0ECB-43AF-A40E-0CEE3D1FB4E2}" dt="2023-06-12T13:50:57.881" v="297" actId="20577"/>
          <ac:spMkLst>
            <pc:docMk/>
            <pc:sldMk cId="2065745190" sldId="2086971526"/>
            <ac:spMk id="2" creationId="{A913DDE6-5C32-0C44-62C8-AAE51856EA8A}"/>
          </ac:spMkLst>
        </pc:spChg>
        <pc:spChg chg="mod">
          <ac:chgData name="Mihai Toader" userId="af554bbd-50ad-43eb-85fe-f19614385c15" providerId="ADAL" clId="{1A457FB9-0ECB-43AF-A40E-0CEE3D1FB4E2}" dt="2023-06-12T14:18:17.681" v="323" actId="1076"/>
          <ac:spMkLst>
            <pc:docMk/>
            <pc:sldMk cId="2065745190" sldId="2086971526"/>
            <ac:spMk id="3" creationId="{1BD325AC-A511-AB40-66EC-6D6B48021C6B}"/>
          </ac:spMkLst>
        </pc:spChg>
        <pc:picChg chg="add del mod">
          <ac:chgData name="Mihai Toader" userId="af554bbd-50ad-43eb-85fe-f19614385c15" providerId="ADAL" clId="{1A457FB9-0ECB-43AF-A40E-0CEE3D1FB4E2}" dt="2023-06-12T14:19:35.779" v="327" actId="478"/>
          <ac:picMkLst>
            <pc:docMk/>
            <pc:sldMk cId="2065745190" sldId="2086971526"/>
            <ac:picMk id="3074" creationId="{2758C7B5-8189-397A-65EB-E1EEFE3308E8}"/>
          </ac:picMkLst>
        </pc:picChg>
        <pc:picChg chg="add mod">
          <ac:chgData name="Mihai Toader" userId="af554bbd-50ad-43eb-85fe-f19614385c15" providerId="ADAL" clId="{1A457FB9-0ECB-43AF-A40E-0CEE3D1FB4E2}" dt="2023-06-12T14:20:27.014" v="334" actId="1076"/>
          <ac:picMkLst>
            <pc:docMk/>
            <pc:sldMk cId="2065745190" sldId="2086971526"/>
            <ac:picMk id="3076" creationId="{6C57F1EC-3DF9-EC65-B5C5-D61244B617CB}"/>
          </ac:picMkLst>
        </pc:picChg>
      </pc:sldChg>
      <pc:sldChg chg="new del">
        <pc:chgData name="Mihai Toader" userId="af554bbd-50ad-43eb-85fe-f19614385c15" providerId="ADAL" clId="{1A457FB9-0ECB-43AF-A40E-0CEE3D1FB4E2}" dt="2023-06-17T09:58:45.956" v="582" actId="47"/>
        <pc:sldMkLst>
          <pc:docMk/>
          <pc:sldMk cId="61251003" sldId="2086971527"/>
        </pc:sldMkLst>
      </pc:sldChg>
      <pc:sldChg chg="delSp modSp add mod modNotesTx">
        <pc:chgData name="Mihai Toader" userId="af554bbd-50ad-43eb-85fe-f19614385c15" providerId="ADAL" clId="{1A457FB9-0ECB-43AF-A40E-0CEE3D1FB4E2}" dt="2023-06-17T09:56:12.528" v="549"/>
        <pc:sldMkLst>
          <pc:docMk/>
          <pc:sldMk cId="3960956538" sldId="2086971528"/>
        </pc:sldMkLst>
        <pc:spChg chg="mod">
          <ac:chgData name="Mihai Toader" userId="af554bbd-50ad-43eb-85fe-f19614385c15" providerId="ADAL" clId="{1A457FB9-0ECB-43AF-A40E-0CEE3D1FB4E2}" dt="2023-06-17T09:34:11.062" v="382" actId="20577"/>
          <ac:spMkLst>
            <pc:docMk/>
            <pc:sldMk cId="3960956538" sldId="2086971528"/>
            <ac:spMk id="2" creationId="{A913DDE6-5C32-0C44-62C8-AAE51856EA8A}"/>
          </ac:spMkLst>
        </pc:spChg>
        <pc:spChg chg="mod">
          <ac:chgData name="Mihai Toader" userId="af554bbd-50ad-43eb-85fe-f19614385c15" providerId="ADAL" clId="{1A457FB9-0ECB-43AF-A40E-0CEE3D1FB4E2}" dt="2023-06-17T09:35:03.032" v="390" actId="20577"/>
          <ac:spMkLst>
            <pc:docMk/>
            <pc:sldMk cId="3960956538" sldId="2086971528"/>
            <ac:spMk id="3" creationId="{1BD325AC-A511-AB40-66EC-6D6B48021C6B}"/>
          </ac:spMkLst>
        </pc:spChg>
        <pc:picChg chg="del">
          <ac:chgData name="Mihai Toader" userId="af554bbd-50ad-43eb-85fe-f19614385c15" providerId="ADAL" clId="{1A457FB9-0ECB-43AF-A40E-0CEE3D1FB4E2}" dt="2023-06-17T09:34:07.385" v="372" actId="478"/>
          <ac:picMkLst>
            <pc:docMk/>
            <pc:sldMk cId="3960956538" sldId="2086971528"/>
            <ac:picMk id="3076" creationId="{6C57F1EC-3DF9-EC65-B5C5-D61244B617CB}"/>
          </ac:picMkLst>
        </pc:picChg>
      </pc:sldChg>
      <pc:sldChg chg="addSp delSp modSp new mod">
        <pc:chgData name="Mihai Toader" userId="af554bbd-50ad-43eb-85fe-f19614385c15" providerId="ADAL" clId="{1A457FB9-0ECB-43AF-A40E-0CEE3D1FB4E2}" dt="2023-06-17T09:39:50.468" v="444" actId="20577"/>
        <pc:sldMkLst>
          <pc:docMk/>
          <pc:sldMk cId="3982931109" sldId="2086971529"/>
        </pc:sldMkLst>
        <pc:spChg chg="mod">
          <ac:chgData name="Mihai Toader" userId="af554bbd-50ad-43eb-85fe-f19614385c15" providerId="ADAL" clId="{1A457FB9-0ECB-43AF-A40E-0CEE3D1FB4E2}" dt="2023-06-17T09:35:16.314" v="398" actId="20577"/>
          <ac:spMkLst>
            <pc:docMk/>
            <pc:sldMk cId="3982931109" sldId="2086971529"/>
            <ac:spMk id="2" creationId="{FCC2637E-5179-B2B2-44EF-1E5CC1CADA7D}"/>
          </ac:spMkLst>
        </pc:spChg>
        <pc:spChg chg="mod">
          <ac:chgData name="Mihai Toader" userId="af554bbd-50ad-43eb-85fe-f19614385c15" providerId="ADAL" clId="{1A457FB9-0ECB-43AF-A40E-0CEE3D1FB4E2}" dt="2023-06-17T09:39:50.468" v="444" actId="20577"/>
          <ac:spMkLst>
            <pc:docMk/>
            <pc:sldMk cId="3982931109" sldId="2086971529"/>
            <ac:spMk id="3" creationId="{18A3DB2F-A337-4F72-D668-7030DC05C7D2}"/>
          </ac:spMkLst>
        </pc:spChg>
        <pc:spChg chg="add del">
          <ac:chgData name="Mihai Toader" userId="af554bbd-50ad-43eb-85fe-f19614385c15" providerId="ADAL" clId="{1A457FB9-0ECB-43AF-A40E-0CEE3D1FB4E2}" dt="2023-06-17T09:37:30.054" v="410" actId="22"/>
          <ac:spMkLst>
            <pc:docMk/>
            <pc:sldMk cId="3982931109" sldId="2086971529"/>
            <ac:spMk id="5" creationId="{4338CCC7-1D28-E2C7-E2DC-E802F435CD5F}"/>
          </ac:spMkLst>
        </pc:spChg>
        <pc:spChg chg="add mod">
          <ac:chgData name="Mihai Toader" userId="af554bbd-50ad-43eb-85fe-f19614385c15" providerId="ADAL" clId="{1A457FB9-0ECB-43AF-A40E-0CEE3D1FB4E2}" dt="2023-06-17T09:39:42.305" v="440" actId="14100"/>
          <ac:spMkLst>
            <pc:docMk/>
            <pc:sldMk cId="3982931109" sldId="2086971529"/>
            <ac:spMk id="11" creationId="{CC5D8799-0927-9A82-9D6C-0298E0AB8A18}"/>
          </ac:spMkLst>
        </pc:spChg>
        <pc:picChg chg="add del mod">
          <ac:chgData name="Mihai Toader" userId="af554bbd-50ad-43eb-85fe-f19614385c15" providerId="ADAL" clId="{1A457FB9-0ECB-43AF-A40E-0CEE3D1FB4E2}" dt="2023-06-17T09:38:47.158" v="420" actId="21"/>
          <ac:picMkLst>
            <pc:docMk/>
            <pc:sldMk cId="3982931109" sldId="2086971529"/>
            <ac:picMk id="7" creationId="{777176BE-077B-669B-7D59-5CA4883A1ABC}"/>
          </ac:picMkLst>
        </pc:picChg>
        <pc:picChg chg="add del mod">
          <ac:chgData name="Mihai Toader" userId="af554bbd-50ad-43eb-85fe-f19614385c15" providerId="ADAL" clId="{1A457FB9-0ECB-43AF-A40E-0CEE3D1FB4E2}" dt="2023-06-17T09:38:52.078" v="424"/>
          <ac:picMkLst>
            <pc:docMk/>
            <pc:sldMk cId="3982931109" sldId="2086971529"/>
            <ac:picMk id="8" creationId="{AFA3271E-AF11-5852-82C7-8ECB8287C813}"/>
          </ac:picMkLst>
        </pc:picChg>
        <pc:picChg chg="add mod">
          <ac:chgData name="Mihai Toader" userId="af554bbd-50ad-43eb-85fe-f19614385c15" providerId="ADAL" clId="{1A457FB9-0ECB-43AF-A40E-0CEE3D1FB4E2}" dt="2023-06-17T09:39:08.378" v="435" actId="1076"/>
          <ac:picMkLst>
            <pc:docMk/>
            <pc:sldMk cId="3982931109" sldId="2086971529"/>
            <ac:picMk id="9" creationId="{88699A81-4E69-2324-86D2-91C4079EC409}"/>
          </ac:picMkLst>
        </pc:picChg>
      </pc:sldChg>
      <pc:sldChg chg="addSp delSp modSp new mod">
        <pc:chgData name="Mihai Toader" userId="af554bbd-50ad-43eb-85fe-f19614385c15" providerId="ADAL" clId="{1A457FB9-0ECB-43AF-A40E-0CEE3D1FB4E2}" dt="2023-06-17T09:44:15.932" v="466" actId="14100"/>
        <pc:sldMkLst>
          <pc:docMk/>
          <pc:sldMk cId="3096624850" sldId="2086971530"/>
        </pc:sldMkLst>
        <pc:spChg chg="mod">
          <ac:chgData name="Mihai Toader" userId="af554bbd-50ad-43eb-85fe-f19614385c15" providerId="ADAL" clId="{1A457FB9-0ECB-43AF-A40E-0CEE3D1FB4E2}" dt="2023-06-17T09:40:10.198" v="446"/>
          <ac:spMkLst>
            <pc:docMk/>
            <pc:sldMk cId="3096624850" sldId="2086971530"/>
            <ac:spMk id="2" creationId="{4A3E2641-1F10-49FD-62A0-3D8756AACD19}"/>
          </ac:spMkLst>
        </pc:spChg>
        <pc:spChg chg="mod">
          <ac:chgData name="Mihai Toader" userId="af554bbd-50ad-43eb-85fe-f19614385c15" providerId="ADAL" clId="{1A457FB9-0ECB-43AF-A40E-0CEE3D1FB4E2}" dt="2023-06-17T09:40:23.458" v="448" actId="20577"/>
          <ac:spMkLst>
            <pc:docMk/>
            <pc:sldMk cId="3096624850" sldId="2086971530"/>
            <ac:spMk id="3" creationId="{5DAC9586-8AA0-CFC3-CB4C-73F8392C26EC}"/>
          </ac:spMkLst>
        </pc:spChg>
        <pc:graphicFrameChg chg="add del mod modGraphic">
          <ac:chgData name="Mihai Toader" userId="af554bbd-50ad-43eb-85fe-f19614385c15" providerId="ADAL" clId="{1A457FB9-0ECB-43AF-A40E-0CEE3D1FB4E2}" dt="2023-06-17T09:40:33.118" v="454" actId="21"/>
          <ac:graphicFrameMkLst>
            <pc:docMk/>
            <pc:sldMk cId="3096624850" sldId="2086971530"/>
            <ac:graphicFrameMk id="4" creationId="{A77BC26E-E0D1-E155-851B-1313205B5A00}"/>
          </ac:graphicFrameMkLst>
        </pc:graphicFrameChg>
        <pc:graphicFrameChg chg="add mod modGraphic">
          <ac:chgData name="Mihai Toader" userId="af554bbd-50ad-43eb-85fe-f19614385c15" providerId="ADAL" clId="{1A457FB9-0ECB-43AF-A40E-0CEE3D1FB4E2}" dt="2023-06-17T09:44:15.932" v="466" actId="14100"/>
          <ac:graphicFrameMkLst>
            <pc:docMk/>
            <pc:sldMk cId="3096624850" sldId="2086971530"/>
            <ac:graphicFrameMk id="5" creationId="{55375E6C-AE9F-CBD4-7321-F19172A59B9C}"/>
          </ac:graphicFrameMkLst>
        </pc:graphicFrameChg>
      </pc:sldChg>
      <pc:sldChg chg="modSp new mod">
        <pc:chgData name="Mihai Toader" userId="af554bbd-50ad-43eb-85fe-f19614385c15" providerId="ADAL" clId="{1A457FB9-0ECB-43AF-A40E-0CEE3D1FB4E2}" dt="2023-06-17T09:52:10.889" v="497" actId="27636"/>
        <pc:sldMkLst>
          <pc:docMk/>
          <pc:sldMk cId="377792030" sldId="2086971531"/>
        </pc:sldMkLst>
        <pc:spChg chg="mod">
          <ac:chgData name="Mihai Toader" userId="af554bbd-50ad-43eb-85fe-f19614385c15" providerId="ADAL" clId="{1A457FB9-0ECB-43AF-A40E-0CEE3D1FB4E2}" dt="2023-06-17T09:50:17.797" v="477" actId="20577"/>
          <ac:spMkLst>
            <pc:docMk/>
            <pc:sldMk cId="377792030" sldId="2086971531"/>
            <ac:spMk id="2" creationId="{1F99A081-A6F8-AE6E-0D7A-D0A3573159AE}"/>
          </ac:spMkLst>
        </pc:spChg>
        <pc:spChg chg="mod">
          <ac:chgData name="Mihai Toader" userId="af554bbd-50ad-43eb-85fe-f19614385c15" providerId="ADAL" clId="{1A457FB9-0ECB-43AF-A40E-0CEE3D1FB4E2}" dt="2023-06-17T09:52:10.889" v="497" actId="27636"/>
          <ac:spMkLst>
            <pc:docMk/>
            <pc:sldMk cId="377792030" sldId="2086971531"/>
            <ac:spMk id="3" creationId="{6DA72FF0-E539-A55F-E6E5-31669C7C9CDC}"/>
          </ac:spMkLst>
        </pc:spChg>
      </pc:sldChg>
      <pc:sldChg chg="modSp add mod">
        <pc:chgData name="Mihai Toader" userId="af554bbd-50ad-43eb-85fe-f19614385c15" providerId="ADAL" clId="{1A457FB9-0ECB-43AF-A40E-0CEE3D1FB4E2}" dt="2023-06-17T09:54:30.478" v="537" actId="313"/>
        <pc:sldMkLst>
          <pc:docMk/>
          <pc:sldMk cId="623169691" sldId="2086971532"/>
        </pc:sldMkLst>
        <pc:spChg chg="mod">
          <ac:chgData name="Mihai Toader" userId="af554bbd-50ad-43eb-85fe-f19614385c15" providerId="ADAL" clId="{1A457FB9-0ECB-43AF-A40E-0CEE3D1FB4E2}" dt="2023-06-17T09:54:30.478" v="537" actId="313"/>
          <ac:spMkLst>
            <pc:docMk/>
            <pc:sldMk cId="623169691" sldId="2086971532"/>
            <ac:spMk id="2" creationId="{1F99A081-A6F8-AE6E-0D7A-D0A3573159AE}"/>
          </ac:spMkLst>
        </pc:spChg>
        <pc:spChg chg="mod">
          <ac:chgData name="Mihai Toader" userId="af554bbd-50ad-43eb-85fe-f19614385c15" providerId="ADAL" clId="{1A457FB9-0ECB-43AF-A40E-0CEE3D1FB4E2}" dt="2023-06-17T09:54:11.348" v="535" actId="27636"/>
          <ac:spMkLst>
            <pc:docMk/>
            <pc:sldMk cId="623169691" sldId="2086971532"/>
            <ac:spMk id="3" creationId="{6DA72FF0-E539-A55F-E6E5-31669C7C9CDC}"/>
          </ac:spMkLst>
        </pc:spChg>
      </pc:sldChg>
      <pc:sldChg chg="addSp modSp new mod">
        <pc:chgData name="Mihai Toader" userId="af554bbd-50ad-43eb-85fe-f19614385c15" providerId="ADAL" clId="{1A457FB9-0ECB-43AF-A40E-0CEE3D1FB4E2}" dt="2023-06-17T09:58:14.300" v="576" actId="962"/>
        <pc:sldMkLst>
          <pc:docMk/>
          <pc:sldMk cId="538649308" sldId="2086971533"/>
        </pc:sldMkLst>
        <pc:spChg chg="mod">
          <ac:chgData name="Mihai Toader" userId="af554bbd-50ad-43eb-85fe-f19614385c15" providerId="ADAL" clId="{1A457FB9-0ECB-43AF-A40E-0CEE3D1FB4E2}" dt="2023-06-17T09:54:34.473" v="538"/>
          <ac:spMkLst>
            <pc:docMk/>
            <pc:sldMk cId="538649308" sldId="2086971533"/>
            <ac:spMk id="2" creationId="{AD754CD8-5FED-B1E2-1C3F-8EB9DF6B2F80}"/>
          </ac:spMkLst>
        </pc:spChg>
        <pc:spChg chg="mod">
          <ac:chgData name="Mihai Toader" userId="af554bbd-50ad-43eb-85fe-f19614385c15" providerId="ADAL" clId="{1A457FB9-0ECB-43AF-A40E-0CEE3D1FB4E2}" dt="2023-06-17T09:55:11.316" v="546" actId="20577"/>
          <ac:spMkLst>
            <pc:docMk/>
            <pc:sldMk cId="538649308" sldId="2086971533"/>
            <ac:spMk id="3" creationId="{25A3C6C9-CC80-613B-36A3-C6B01130DFF9}"/>
          </ac:spMkLst>
        </pc:spChg>
        <pc:picChg chg="add mod">
          <ac:chgData name="Mihai Toader" userId="af554bbd-50ad-43eb-85fe-f19614385c15" providerId="ADAL" clId="{1A457FB9-0ECB-43AF-A40E-0CEE3D1FB4E2}" dt="2023-06-17T09:58:14.300" v="576" actId="962"/>
          <ac:picMkLst>
            <pc:docMk/>
            <pc:sldMk cId="538649308" sldId="2086971533"/>
            <ac:picMk id="5" creationId="{D2CC5F55-25BD-C372-A976-1ED90775DEAF}"/>
          </ac:picMkLst>
        </pc:picChg>
      </pc:sldChg>
      <pc:sldChg chg="addSp modSp new mod modNotesTx">
        <pc:chgData name="Mihai Toader" userId="af554bbd-50ad-43eb-85fe-f19614385c15" providerId="ADAL" clId="{1A457FB9-0ECB-43AF-A40E-0CEE3D1FB4E2}" dt="2023-06-17T09:58:29.780" v="581" actId="1076"/>
        <pc:sldMkLst>
          <pc:docMk/>
          <pc:sldMk cId="3692176998" sldId="2086971534"/>
        </pc:sldMkLst>
        <pc:spChg chg="mod">
          <ac:chgData name="Mihai Toader" userId="af554bbd-50ad-43eb-85fe-f19614385c15" providerId="ADAL" clId="{1A457FB9-0ECB-43AF-A40E-0CEE3D1FB4E2}" dt="2023-06-17T09:56:00.444" v="548"/>
          <ac:spMkLst>
            <pc:docMk/>
            <pc:sldMk cId="3692176998" sldId="2086971534"/>
            <ac:spMk id="2" creationId="{532B29EB-25E7-FAD8-4BCE-3335DB2A7C6A}"/>
          </ac:spMkLst>
        </pc:spChg>
        <pc:spChg chg="mod">
          <ac:chgData name="Mihai Toader" userId="af554bbd-50ad-43eb-85fe-f19614385c15" providerId="ADAL" clId="{1A457FB9-0ECB-43AF-A40E-0CEE3D1FB4E2}" dt="2023-06-17T09:56:42.718" v="558" actId="27636"/>
          <ac:spMkLst>
            <pc:docMk/>
            <pc:sldMk cId="3692176998" sldId="2086971534"/>
            <ac:spMk id="3" creationId="{8C29F18E-B97D-BFF9-2310-62CA99B22ECB}"/>
          </ac:spMkLst>
        </pc:spChg>
        <pc:picChg chg="add mod">
          <ac:chgData name="Mihai Toader" userId="af554bbd-50ad-43eb-85fe-f19614385c15" providerId="ADAL" clId="{1A457FB9-0ECB-43AF-A40E-0CEE3D1FB4E2}" dt="2023-06-17T09:58:29.780" v="581" actId="1076"/>
          <ac:picMkLst>
            <pc:docMk/>
            <pc:sldMk cId="3692176998" sldId="2086971534"/>
            <ac:picMk id="5" creationId="{511A4855-696F-2D88-690D-6D1EE0794F6F}"/>
          </ac:picMkLst>
        </pc:picChg>
      </pc:sldChg>
      <pc:sldChg chg="addSp modSp new mod">
        <pc:chgData name="Mihai Toader" userId="af554bbd-50ad-43eb-85fe-f19614385c15" providerId="ADAL" clId="{1A457FB9-0ECB-43AF-A40E-0CEE3D1FB4E2}" dt="2023-06-17T09:58:26.785" v="580" actId="1076"/>
        <pc:sldMkLst>
          <pc:docMk/>
          <pc:sldMk cId="2730629883" sldId="2086971535"/>
        </pc:sldMkLst>
        <pc:spChg chg="mod">
          <ac:chgData name="Mihai Toader" userId="af554bbd-50ad-43eb-85fe-f19614385c15" providerId="ADAL" clId="{1A457FB9-0ECB-43AF-A40E-0CEE3D1FB4E2}" dt="2023-06-17T09:58:23.860" v="579" actId="14100"/>
          <ac:spMkLst>
            <pc:docMk/>
            <pc:sldMk cId="2730629883" sldId="2086971535"/>
            <ac:spMk id="3" creationId="{EC6299F4-02F8-EA47-FC94-6CBD2B7D8690}"/>
          </ac:spMkLst>
        </pc:spChg>
        <pc:picChg chg="add mod">
          <ac:chgData name="Mihai Toader" userId="af554bbd-50ad-43eb-85fe-f19614385c15" providerId="ADAL" clId="{1A457FB9-0ECB-43AF-A40E-0CEE3D1FB4E2}" dt="2023-06-17T09:58:26.785" v="580" actId="1076"/>
          <ac:picMkLst>
            <pc:docMk/>
            <pc:sldMk cId="2730629883" sldId="2086971535"/>
            <ac:picMk id="5" creationId="{D65A270D-B87A-9811-6592-6A365A352317}"/>
          </ac:picMkLst>
        </pc:picChg>
      </pc:sldChg>
      <pc:sldChg chg="addSp delSp modSp add mod">
        <pc:chgData name="Mihai Toader" userId="af554bbd-50ad-43eb-85fe-f19614385c15" providerId="ADAL" clId="{1A457FB9-0ECB-43AF-A40E-0CEE3D1FB4E2}" dt="2023-06-17T10:19:24.121" v="637" actId="20577"/>
        <pc:sldMkLst>
          <pc:docMk/>
          <pc:sldMk cId="3632665132" sldId="2086971536"/>
        </pc:sldMkLst>
        <pc:spChg chg="mod">
          <ac:chgData name="Mihai Toader" userId="af554bbd-50ad-43eb-85fe-f19614385c15" providerId="ADAL" clId="{1A457FB9-0ECB-43AF-A40E-0CEE3D1FB4E2}" dt="2023-06-17T10:19:24.121" v="637" actId="20577"/>
          <ac:spMkLst>
            <pc:docMk/>
            <pc:sldMk cId="3632665132" sldId="2086971536"/>
            <ac:spMk id="2" creationId="{F5B298DB-4BDC-131F-1DE9-755E967874A7}"/>
          </ac:spMkLst>
        </pc:spChg>
        <pc:spChg chg="mod">
          <ac:chgData name="Mihai Toader" userId="af554bbd-50ad-43eb-85fe-f19614385c15" providerId="ADAL" clId="{1A457FB9-0ECB-43AF-A40E-0CEE3D1FB4E2}" dt="2023-06-17T10:17:05.365" v="608" actId="27636"/>
          <ac:spMkLst>
            <pc:docMk/>
            <pc:sldMk cId="3632665132" sldId="2086971536"/>
            <ac:spMk id="3" creationId="{EC6299F4-02F8-EA47-FC94-6CBD2B7D8690}"/>
          </ac:spMkLst>
        </pc:spChg>
        <pc:picChg chg="del">
          <ac:chgData name="Mihai Toader" userId="af554bbd-50ad-43eb-85fe-f19614385c15" providerId="ADAL" clId="{1A457FB9-0ECB-43AF-A40E-0CEE3D1FB4E2}" dt="2023-06-17T10:14:05.812" v="585" actId="478"/>
          <ac:picMkLst>
            <pc:docMk/>
            <pc:sldMk cId="3632665132" sldId="2086971536"/>
            <ac:picMk id="5" creationId="{D65A270D-B87A-9811-6592-6A365A352317}"/>
          </ac:picMkLst>
        </pc:picChg>
        <pc:picChg chg="add mod">
          <ac:chgData name="Mihai Toader" userId="af554bbd-50ad-43eb-85fe-f19614385c15" providerId="ADAL" clId="{1A457FB9-0ECB-43AF-A40E-0CEE3D1FB4E2}" dt="2023-06-17T10:15:12.783" v="594" actId="1076"/>
          <ac:picMkLst>
            <pc:docMk/>
            <pc:sldMk cId="3632665132" sldId="2086971536"/>
            <ac:picMk id="6" creationId="{4CD0C78B-C765-EF6B-7197-EB7AA8449F08}"/>
          </ac:picMkLst>
        </pc:picChg>
      </pc:sldChg>
      <pc:sldChg chg="addSp delSp modSp new mod">
        <pc:chgData name="Mihai Toader" userId="af554bbd-50ad-43eb-85fe-f19614385c15" providerId="ADAL" clId="{1A457FB9-0ECB-43AF-A40E-0CEE3D1FB4E2}" dt="2023-06-17T10:19:28.389" v="647" actId="20577"/>
        <pc:sldMkLst>
          <pc:docMk/>
          <pc:sldMk cId="1035947594" sldId="2086971537"/>
        </pc:sldMkLst>
        <pc:spChg chg="mod">
          <ac:chgData name="Mihai Toader" userId="af554bbd-50ad-43eb-85fe-f19614385c15" providerId="ADAL" clId="{1A457FB9-0ECB-43AF-A40E-0CEE3D1FB4E2}" dt="2023-06-17T10:19:28.389" v="647" actId="20577"/>
          <ac:spMkLst>
            <pc:docMk/>
            <pc:sldMk cId="1035947594" sldId="2086971537"/>
            <ac:spMk id="2" creationId="{62F00957-7345-5A01-5C5C-EF1DF06D3C56}"/>
          </ac:spMkLst>
        </pc:spChg>
        <pc:spChg chg="mod">
          <ac:chgData name="Mihai Toader" userId="af554bbd-50ad-43eb-85fe-f19614385c15" providerId="ADAL" clId="{1A457FB9-0ECB-43AF-A40E-0CEE3D1FB4E2}" dt="2023-06-17T10:18:30.831" v="616" actId="962"/>
          <ac:spMkLst>
            <pc:docMk/>
            <pc:sldMk cId="1035947594" sldId="2086971537"/>
            <ac:spMk id="3" creationId="{955EB601-D066-9FCC-5F85-3819A02EFD6D}"/>
          </ac:spMkLst>
        </pc:spChg>
        <pc:spChg chg="add del">
          <ac:chgData name="Mihai Toader" userId="af554bbd-50ad-43eb-85fe-f19614385c15" providerId="ADAL" clId="{1A457FB9-0ECB-43AF-A40E-0CEE3D1FB4E2}" dt="2023-06-17T10:18:13.556" v="611" actId="22"/>
          <ac:spMkLst>
            <pc:docMk/>
            <pc:sldMk cId="1035947594" sldId="2086971537"/>
            <ac:spMk id="5" creationId="{5548BFBE-B044-7024-94BE-B1AD1BDDF05F}"/>
          </ac:spMkLst>
        </pc:spChg>
        <pc:spChg chg="add mod">
          <ac:chgData name="Mihai Toader" userId="af554bbd-50ad-43eb-85fe-f19614385c15" providerId="ADAL" clId="{1A457FB9-0ECB-43AF-A40E-0CEE3D1FB4E2}" dt="2023-06-17T10:19:14.190" v="632" actId="14100"/>
          <ac:spMkLst>
            <pc:docMk/>
            <pc:sldMk cId="1035947594" sldId="2086971537"/>
            <ac:spMk id="10" creationId="{2F4767C4-B3A6-B70A-FB95-FB20BA2514B4}"/>
          </ac:spMkLst>
        </pc:spChg>
        <pc:picChg chg="add mod">
          <ac:chgData name="Mihai Toader" userId="af554bbd-50ad-43eb-85fe-f19614385c15" providerId="ADAL" clId="{1A457FB9-0ECB-43AF-A40E-0CEE3D1FB4E2}" dt="2023-06-17T10:18:34.947" v="618" actId="1076"/>
          <ac:picMkLst>
            <pc:docMk/>
            <pc:sldMk cId="1035947594" sldId="2086971537"/>
            <ac:picMk id="7" creationId="{AD898774-F58D-418E-E854-F19D0FDB04F2}"/>
          </ac:picMkLst>
        </pc:picChg>
        <pc:picChg chg="add mod">
          <ac:chgData name="Mihai Toader" userId="af554bbd-50ad-43eb-85fe-f19614385c15" providerId="ADAL" clId="{1A457FB9-0ECB-43AF-A40E-0CEE3D1FB4E2}" dt="2023-06-17T10:18:47.777" v="629" actId="1076"/>
          <ac:picMkLst>
            <pc:docMk/>
            <pc:sldMk cId="1035947594" sldId="2086971537"/>
            <ac:picMk id="8" creationId="{30C76200-B366-3001-E5A4-254BF60C9600}"/>
          </ac:picMkLst>
        </pc:picChg>
      </pc:sldChg>
      <pc:sldChg chg="addSp modSp new mod">
        <pc:chgData name="Mihai Toader" userId="af554bbd-50ad-43eb-85fe-f19614385c15" providerId="ADAL" clId="{1A457FB9-0ECB-43AF-A40E-0CEE3D1FB4E2}" dt="2023-06-17T10:31:47.655" v="695" actId="20577"/>
        <pc:sldMkLst>
          <pc:docMk/>
          <pc:sldMk cId="9906362" sldId="2086971538"/>
        </pc:sldMkLst>
        <pc:spChg chg="mod">
          <ac:chgData name="Mihai Toader" userId="af554bbd-50ad-43eb-85fe-f19614385c15" providerId="ADAL" clId="{1A457FB9-0ECB-43AF-A40E-0CEE3D1FB4E2}" dt="2023-06-17T10:28:00.925" v="656"/>
          <ac:spMkLst>
            <pc:docMk/>
            <pc:sldMk cId="9906362" sldId="2086971538"/>
            <ac:spMk id="2" creationId="{14478311-CE70-92D0-6EE3-027ADF856748}"/>
          </ac:spMkLst>
        </pc:spChg>
        <pc:spChg chg="mod">
          <ac:chgData name="Mihai Toader" userId="af554bbd-50ad-43eb-85fe-f19614385c15" providerId="ADAL" clId="{1A457FB9-0ECB-43AF-A40E-0CEE3D1FB4E2}" dt="2023-06-17T10:31:47.655" v="695" actId="20577"/>
          <ac:spMkLst>
            <pc:docMk/>
            <pc:sldMk cId="9906362" sldId="2086971538"/>
            <ac:spMk id="3" creationId="{E685ABAA-AA63-2DF8-3D10-B10F485ADCDB}"/>
          </ac:spMkLst>
        </pc:spChg>
        <pc:picChg chg="add mod">
          <ac:chgData name="Mihai Toader" userId="af554bbd-50ad-43eb-85fe-f19614385c15" providerId="ADAL" clId="{1A457FB9-0ECB-43AF-A40E-0CEE3D1FB4E2}" dt="2023-06-17T10:28:34.294" v="661" actId="1076"/>
          <ac:picMkLst>
            <pc:docMk/>
            <pc:sldMk cId="9906362" sldId="2086971538"/>
            <ac:picMk id="5" creationId="{A56CF995-74F4-7C1B-F16D-BE7CCE58E700}"/>
          </ac:picMkLst>
        </pc:picChg>
      </pc:sldChg>
      <pc:sldChg chg="addSp modSp new mod">
        <pc:chgData name="Mihai Toader" userId="af554bbd-50ad-43eb-85fe-f19614385c15" providerId="ADAL" clId="{1A457FB9-0ECB-43AF-A40E-0CEE3D1FB4E2}" dt="2023-06-17T10:30:17.456" v="694" actId="1076"/>
        <pc:sldMkLst>
          <pc:docMk/>
          <pc:sldMk cId="2242030639" sldId="2086971539"/>
        </pc:sldMkLst>
        <pc:spChg chg="mod">
          <ac:chgData name="Mihai Toader" userId="af554bbd-50ad-43eb-85fe-f19614385c15" providerId="ADAL" clId="{1A457FB9-0ECB-43AF-A40E-0CEE3D1FB4E2}" dt="2023-06-17T10:29:10.221" v="675" actId="20577"/>
          <ac:spMkLst>
            <pc:docMk/>
            <pc:sldMk cId="2242030639" sldId="2086971539"/>
            <ac:spMk id="2" creationId="{2267F38F-D9AF-2FC2-3F89-5E654FC5E8A1}"/>
          </ac:spMkLst>
        </pc:spChg>
        <pc:spChg chg="mod">
          <ac:chgData name="Mihai Toader" userId="af554bbd-50ad-43eb-85fe-f19614385c15" providerId="ADAL" clId="{1A457FB9-0ECB-43AF-A40E-0CEE3D1FB4E2}" dt="2023-06-17T10:29:07.162" v="668" actId="21"/>
          <ac:spMkLst>
            <pc:docMk/>
            <pc:sldMk cId="2242030639" sldId="2086971539"/>
            <ac:spMk id="3" creationId="{0304019C-F4F0-00C5-6283-CCD368D9D30B}"/>
          </ac:spMkLst>
        </pc:spChg>
        <pc:spChg chg="add mod">
          <ac:chgData name="Mihai Toader" userId="af554bbd-50ad-43eb-85fe-f19614385c15" providerId="ADAL" clId="{1A457FB9-0ECB-43AF-A40E-0CEE3D1FB4E2}" dt="2023-06-17T10:30:17.456" v="694" actId="1076"/>
          <ac:spMkLst>
            <pc:docMk/>
            <pc:sldMk cId="2242030639" sldId="2086971539"/>
            <ac:spMk id="7" creationId="{BFB70BC2-CA09-4E62-E864-8F996AEF8B3B}"/>
          </ac:spMkLst>
        </pc:spChg>
        <pc:picChg chg="add mod">
          <ac:chgData name="Mihai Toader" userId="af554bbd-50ad-43eb-85fe-f19614385c15" providerId="ADAL" clId="{1A457FB9-0ECB-43AF-A40E-0CEE3D1FB4E2}" dt="2023-06-17T10:29:55.022" v="689" actId="1076"/>
          <ac:picMkLst>
            <pc:docMk/>
            <pc:sldMk cId="2242030639" sldId="2086971539"/>
            <ac:picMk id="5" creationId="{5480AE3A-597C-5CEE-E783-D6790B55A71B}"/>
          </ac:picMkLst>
        </pc:picChg>
      </pc:sldChg>
      <pc:sldChg chg="addSp delSp modSp new mod modNotesTx">
        <pc:chgData name="Mihai Toader" userId="af554bbd-50ad-43eb-85fe-f19614385c15" providerId="ADAL" clId="{1A457FB9-0ECB-43AF-A40E-0CEE3D1FB4E2}" dt="2023-06-17T10:42:54.561" v="741" actId="14100"/>
        <pc:sldMkLst>
          <pc:docMk/>
          <pc:sldMk cId="1357063081" sldId="2086971540"/>
        </pc:sldMkLst>
        <pc:spChg chg="mod">
          <ac:chgData name="Mihai Toader" userId="af554bbd-50ad-43eb-85fe-f19614385c15" providerId="ADAL" clId="{1A457FB9-0ECB-43AF-A40E-0CEE3D1FB4E2}" dt="2023-06-17T10:36:41.986" v="703" actId="20577"/>
          <ac:spMkLst>
            <pc:docMk/>
            <pc:sldMk cId="1357063081" sldId="2086971540"/>
            <ac:spMk id="2" creationId="{10FAD081-1B93-96FC-84F1-1195E6B64A94}"/>
          </ac:spMkLst>
        </pc:spChg>
        <pc:spChg chg="mod">
          <ac:chgData name="Mihai Toader" userId="af554bbd-50ad-43eb-85fe-f19614385c15" providerId="ADAL" clId="{1A457FB9-0ECB-43AF-A40E-0CEE3D1FB4E2}" dt="2023-06-17T10:36:55.815" v="710" actId="962"/>
          <ac:spMkLst>
            <pc:docMk/>
            <pc:sldMk cId="1357063081" sldId="2086971540"/>
            <ac:spMk id="3" creationId="{A74DB955-D561-98AA-25AC-2E2645C198FA}"/>
          </ac:spMkLst>
        </pc:spChg>
        <pc:spChg chg="add del">
          <ac:chgData name="Mihai Toader" userId="af554bbd-50ad-43eb-85fe-f19614385c15" providerId="ADAL" clId="{1A457FB9-0ECB-43AF-A40E-0CEE3D1FB4E2}" dt="2023-06-17T10:36:44.917" v="705" actId="22"/>
          <ac:spMkLst>
            <pc:docMk/>
            <pc:sldMk cId="1357063081" sldId="2086971540"/>
            <ac:spMk id="5" creationId="{21F9F8E8-FDFE-2AF4-748E-392F0C34A2AA}"/>
          </ac:spMkLst>
        </pc:spChg>
        <pc:spChg chg="add del mod">
          <ac:chgData name="Mihai Toader" userId="af554bbd-50ad-43eb-85fe-f19614385c15" providerId="ADAL" clId="{1A457FB9-0ECB-43AF-A40E-0CEE3D1FB4E2}" dt="2023-06-17T10:38:02.152" v="715" actId="22"/>
          <ac:spMkLst>
            <pc:docMk/>
            <pc:sldMk cId="1357063081" sldId="2086971540"/>
            <ac:spMk id="9" creationId="{10612AFC-3602-C065-BCA2-274E69302668}"/>
          </ac:spMkLst>
        </pc:spChg>
        <pc:spChg chg="add del">
          <ac:chgData name="Mihai Toader" userId="af554bbd-50ad-43eb-85fe-f19614385c15" providerId="ADAL" clId="{1A457FB9-0ECB-43AF-A40E-0CEE3D1FB4E2}" dt="2023-06-17T10:38:04.177" v="717" actId="22"/>
          <ac:spMkLst>
            <pc:docMk/>
            <pc:sldMk cId="1357063081" sldId="2086971540"/>
            <ac:spMk id="11" creationId="{CF42360F-8947-E475-49D2-50249AD2CF63}"/>
          </ac:spMkLst>
        </pc:spChg>
        <pc:spChg chg="add mod">
          <ac:chgData name="Mihai Toader" userId="af554bbd-50ad-43eb-85fe-f19614385c15" providerId="ADAL" clId="{1A457FB9-0ECB-43AF-A40E-0CEE3D1FB4E2}" dt="2023-06-17T10:38:08.168" v="719" actId="1076"/>
          <ac:spMkLst>
            <pc:docMk/>
            <pc:sldMk cId="1357063081" sldId="2086971540"/>
            <ac:spMk id="13" creationId="{EE4455A8-988D-F5F1-0842-3C3639854594}"/>
          </ac:spMkLst>
        </pc:spChg>
        <pc:picChg chg="add del mod">
          <ac:chgData name="Mihai Toader" userId="af554bbd-50ad-43eb-85fe-f19614385c15" providerId="ADAL" clId="{1A457FB9-0ECB-43AF-A40E-0CEE3D1FB4E2}" dt="2023-06-17T10:38:43.599" v="726" actId="478"/>
          <ac:picMkLst>
            <pc:docMk/>
            <pc:sldMk cId="1357063081" sldId="2086971540"/>
            <ac:picMk id="7" creationId="{A97E0B4C-09CC-2976-0252-F7530CA5DCB8}"/>
          </ac:picMkLst>
        </pc:picChg>
        <pc:picChg chg="add mod">
          <ac:chgData name="Mihai Toader" userId="af554bbd-50ad-43eb-85fe-f19614385c15" providerId="ADAL" clId="{1A457FB9-0ECB-43AF-A40E-0CEE3D1FB4E2}" dt="2023-06-17T10:38:19.550" v="725" actId="1076"/>
          <ac:picMkLst>
            <pc:docMk/>
            <pc:sldMk cId="1357063081" sldId="2086971540"/>
            <ac:picMk id="15" creationId="{C6D33ABE-4CB3-E5E1-C0E6-8A0A87373603}"/>
          </ac:picMkLst>
        </pc:picChg>
        <pc:picChg chg="add del mod">
          <ac:chgData name="Mihai Toader" userId="af554bbd-50ad-43eb-85fe-f19614385c15" providerId="ADAL" clId="{1A457FB9-0ECB-43AF-A40E-0CEE3D1FB4E2}" dt="2023-06-17T10:42:21.491" v="733" actId="478"/>
          <ac:picMkLst>
            <pc:docMk/>
            <pc:sldMk cId="1357063081" sldId="2086971540"/>
            <ac:picMk id="17" creationId="{A0712C08-7028-2443-0F13-068837710208}"/>
          </ac:picMkLst>
        </pc:picChg>
        <pc:picChg chg="add del mod">
          <ac:chgData name="Mihai Toader" userId="af554bbd-50ad-43eb-85fe-f19614385c15" providerId="ADAL" clId="{1A457FB9-0ECB-43AF-A40E-0CEE3D1FB4E2}" dt="2023-06-17T10:42:27.782" v="735" actId="478"/>
          <ac:picMkLst>
            <pc:docMk/>
            <pc:sldMk cId="1357063081" sldId="2086971540"/>
            <ac:picMk id="19" creationId="{AA2C4DC1-8289-3842-4DFC-47D4231D9D54}"/>
          </ac:picMkLst>
        </pc:picChg>
        <pc:picChg chg="add mod">
          <ac:chgData name="Mihai Toader" userId="af554bbd-50ad-43eb-85fe-f19614385c15" providerId="ADAL" clId="{1A457FB9-0ECB-43AF-A40E-0CEE3D1FB4E2}" dt="2023-06-17T10:42:54.561" v="741" actId="14100"/>
          <ac:picMkLst>
            <pc:docMk/>
            <pc:sldMk cId="1357063081" sldId="2086971540"/>
            <ac:picMk id="21" creationId="{278D0EB6-2952-127C-4035-23996463FC8B}"/>
          </ac:picMkLst>
        </pc:picChg>
      </pc:sldChg>
      <pc:sldChg chg="addSp delSp modSp add mod">
        <pc:chgData name="Mihai Toader" userId="af554bbd-50ad-43eb-85fe-f19614385c15" providerId="ADAL" clId="{1A457FB9-0ECB-43AF-A40E-0CEE3D1FB4E2}" dt="2023-06-17T12:30:52.453" v="822" actId="1076"/>
        <pc:sldMkLst>
          <pc:docMk/>
          <pc:sldMk cId="1252492386" sldId="2086971541"/>
        </pc:sldMkLst>
        <pc:spChg chg="mod">
          <ac:chgData name="Mihai Toader" userId="af554bbd-50ad-43eb-85fe-f19614385c15" providerId="ADAL" clId="{1A457FB9-0ECB-43AF-A40E-0CEE3D1FB4E2}" dt="2023-06-17T12:29:00.927" v="790"/>
          <ac:spMkLst>
            <pc:docMk/>
            <pc:sldMk cId="1252492386" sldId="2086971541"/>
            <ac:spMk id="2" creationId="{10FAD081-1B93-96FC-84F1-1195E6B64A94}"/>
          </ac:spMkLst>
        </pc:spChg>
        <pc:spChg chg="mod">
          <ac:chgData name="Mihai Toader" userId="af554bbd-50ad-43eb-85fe-f19614385c15" providerId="ADAL" clId="{1A457FB9-0ECB-43AF-A40E-0CEE3D1FB4E2}" dt="2023-06-17T12:30:40.282" v="821" actId="20577"/>
          <ac:spMkLst>
            <pc:docMk/>
            <pc:sldMk cId="1252492386" sldId="2086971541"/>
            <ac:spMk id="3" creationId="{A74DB955-D561-98AA-25AC-2E2645C198FA}"/>
          </ac:spMkLst>
        </pc:spChg>
        <pc:spChg chg="add del mod">
          <ac:chgData name="Mihai Toader" userId="af554bbd-50ad-43eb-85fe-f19614385c15" providerId="ADAL" clId="{1A457FB9-0ECB-43AF-A40E-0CEE3D1FB4E2}" dt="2023-06-17T12:30:23.360" v="815" actId="478"/>
          <ac:spMkLst>
            <pc:docMk/>
            <pc:sldMk cId="1252492386" sldId="2086971541"/>
            <ac:spMk id="7" creationId="{73FF3DD3-6BB8-9D8E-D229-D57363E61D42}"/>
          </ac:spMkLst>
        </pc:spChg>
        <pc:spChg chg="del">
          <ac:chgData name="Mihai Toader" userId="af554bbd-50ad-43eb-85fe-f19614385c15" providerId="ADAL" clId="{1A457FB9-0ECB-43AF-A40E-0CEE3D1FB4E2}" dt="2023-06-17T12:29:27.641" v="793" actId="478"/>
          <ac:spMkLst>
            <pc:docMk/>
            <pc:sldMk cId="1252492386" sldId="2086971541"/>
            <ac:spMk id="13" creationId="{EE4455A8-988D-F5F1-0842-3C3639854594}"/>
          </ac:spMkLst>
        </pc:spChg>
        <pc:picChg chg="add mod">
          <ac:chgData name="Mihai Toader" userId="af554bbd-50ad-43eb-85fe-f19614385c15" providerId="ADAL" clId="{1A457FB9-0ECB-43AF-A40E-0CEE3D1FB4E2}" dt="2023-06-17T12:30:52.453" v="822" actId="1076"/>
          <ac:picMkLst>
            <pc:docMk/>
            <pc:sldMk cId="1252492386" sldId="2086971541"/>
            <ac:picMk id="5" creationId="{5B98E8C8-A58E-6F4F-E2C1-77D1B0F0B2F2}"/>
          </ac:picMkLst>
        </pc:picChg>
        <pc:picChg chg="del">
          <ac:chgData name="Mihai Toader" userId="af554bbd-50ad-43eb-85fe-f19614385c15" providerId="ADAL" clId="{1A457FB9-0ECB-43AF-A40E-0CEE3D1FB4E2}" dt="2023-06-17T12:29:28.484" v="794" actId="478"/>
          <ac:picMkLst>
            <pc:docMk/>
            <pc:sldMk cId="1252492386" sldId="2086971541"/>
            <ac:picMk id="15" creationId="{C6D33ABE-4CB3-E5E1-C0E6-8A0A87373603}"/>
          </ac:picMkLst>
        </pc:picChg>
        <pc:picChg chg="del">
          <ac:chgData name="Mihai Toader" userId="af554bbd-50ad-43eb-85fe-f19614385c15" providerId="ADAL" clId="{1A457FB9-0ECB-43AF-A40E-0CEE3D1FB4E2}" dt="2023-06-17T12:29:22.598" v="791" actId="478"/>
          <ac:picMkLst>
            <pc:docMk/>
            <pc:sldMk cId="1252492386" sldId="2086971541"/>
            <ac:picMk id="21" creationId="{278D0EB6-2952-127C-4035-23996463FC8B}"/>
          </ac:picMkLst>
        </pc:picChg>
      </pc:sldChg>
      <pc:sldChg chg="addSp modSp new mod">
        <pc:chgData name="Mihai Toader" userId="af554bbd-50ad-43eb-85fe-f19614385c15" providerId="ADAL" clId="{1A457FB9-0ECB-43AF-A40E-0CEE3D1FB4E2}" dt="2023-06-17T12:33:11.295" v="845" actId="1076"/>
        <pc:sldMkLst>
          <pc:docMk/>
          <pc:sldMk cId="2327808467" sldId="2086971542"/>
        </pc:sldMkLst>
        <pc:spChg chg="mod">
          <ac:chgData name="Mihai Toader" userId="af554bbd-50ad-43eb-85fe-f19614385c15" providerId="ADAL" clId="{1A457FB9-0ECB-43AF-A40E-0CEE3D1FB4E2}" dt="2023-06-17T12:31:16.762" v="824"/>
          <ac:spMkLst>
            <pc:docMk/>
            <pc:sldMk cId="2327808467" sldId="2086971542"/>
            <ac:spMk id="2" creationId="{6CA2927C-55F4-E514-C311-0EA906D88452}"/>
          </ac:spMkLst>
        </pc:spChg>
        <pc:spChg chg="mod">
          <ac:chgData name="Mihai Toader" userId="af554bbd-50ad-43eb-85fe-f19614385c15" providerId="ADAL" clId="{1A457FB9-0ECB-43AF-A40E-0CEE3D1FB4E2}" dt="2023-06-17T12:33:08.079" v="844" actId="33524"/>
          <ac:spMkLst>
            <pc:docMk/>
            <pc:sldMk cId="2327808467" sldId="2086971542"/>
            <ac:spMk id="3" creationId="{D630E537-E8D3-EB61-F720-11CA1728DDB1}"/>
          </ac:spMkLst>
        </pc:spChg>
        <pc:picChg chg="add mod">
          <ac:chgData name="Mihai Toader" userId="af554bbd-50ad-43eb-85fe-f19614385c15" providerId="ADAL" clId="{1A457FB9-0ECB-43AF-A40E-0CEE3D1FB4E2}" dt="2023-06-17T12:33:11.295" v="845" actId="1076"/>
          <ac:picMkLst>
            <pc:docMk/>
            <pc:sldMk cId="2327808467" sldId="2086971542"/>
            <ac:picMk id="5" creationId="{2593307D-1098-5B6A-5403-CD9EC0AB95D3}"/>
          </ac:picMkLst>
        </pc:picChg>
        <pc:picChg chg="add mod">
          <ac:chgData name="Mihai Toader" userId="af554bbd-50ad-43eb-85fe-f19614385c15" providerId="ADAL" clId="{1A457FB9-0ECB-43AF-A40E-0CEE3D1FB4E2}" dt="2023-06-17T12:32:59.635" v="842" actId="1076"/>
          <ac:picMkLst>
            <pc:docMk/>
            <pc:sldMk cId="2327808467" sldId="2086971542"/>
            <ac:picMk id="7" creationId="{11E79B78-D091-B679-BA88-802E07DA3187}"/>
          </ac:picMkLst>
        </pc:picChg>
      </pc:sldChg>
      <pc:sldChg chg="addSp delSp modSp add mod">
        <pc:chgData name="Mihai Toader" userId="af554bbd-50ad-43eb-85fe-f19614385c15" providerId="ADAL" clId="{1A457FB9-0ECB-43AF-A40E-0CEE3D1FB4E2}" dt="2023-06-17T12:51:52.706" v="986" actId="22"/>
        <pc:sldMkLst>
          <pc:docMk/>
          <pc:sldMk cId="853604011" sldId="2086971543"/>
        </pc:sldMkLst>
        <pc:spChg chg="mod">
          <ac:chgData name="Mihai Toader" userId="af554bbd-50ad-43eb-85fe-f19614385c15" providerId="ADAL" clId="{1A457FB9-0ECB-43AF-A40E-0CEE3D1FB4E2}" dt="2023-06-17T12:40:21.974" v="851" actId="20577"/>
          <ac:spMkLst>
            <pc:docMk/>
            <pc:sldMk cId="853604011" sldId="2086971543"/>
            <ac:spMk id="2" creationId="{6CA2927C-55F4-E514-C311-0EA906D88452}"/>
          </ac:spMkLst>
        </pc:spChg>
        <pc:spChg chg="mod">
          <ac:chgData name="Mihai Toader" userId="af554bbd-50ad-43eb-85fe-f19614385c15" providerId="ADAL" clId="{1A457FB9-0ECB-43AF-A40E-0CEE3D1FB4E2}" dt="2023-06-17T12:45:25.153" v="869" actId="20577"/>
          <ac:spMkLst>
            <pc:docMk/>
            <pc:sldMk cId="853604011" sldId="2086971543"/>
            <ac:spMk id="3" creationId="{D630E537-E8D3-EB61-F720-11CA1728DDB1}"/>
          </ac:spMkLst>
        </pc:spChg>
        <pc:spChg chg="add">
          <ac:chgData name="Mihai Toader" userId="af554bbd-50ad-43eb-85fe-f19614385c15" providerId="ADAL" clId="{1A457FB9-0ECB-43AF-A40E-0CEE3D1FB4E2}" dt="2023-06-17T12:51:52.706" v="986" actId="22"/>
          <ac:spMkLst>
            <pc:docMk/>
            <pc:sldMk cId="853604011" sldId="2086971543"/>
            <ac:spMk id="9" creationId="{FB91F255-0D3A-453F-66CF-CF5D19B8481A}"/>
          </ac:spMkLst>
        </pc:spChg>
        <pc:picChg chg="del">
          <ac:chgData name="Mihai Toader" userId="af554bbd-50ad-43eb-85fe-f19614385c15" providerId="ADAL" clId="{1A457FB9-0ECB-43AF-A40E-0CEE3D1FB4E2}" dt="2023-06-17T12:40:27.136" v="854" actId="478"/>
          <ac:picMkLst>
            <pc:docMk/>
            <pc:sldMk cId="853604011" sldId="2086971543"/>
            <ac:picMk id="5" creationId="{2593307D-1098-5B6A-5403-CD9EC0AB95D3}"/>
          </ac:picMkLst>
        </pc:picChg>
        <pc:picChg chg="add mod">
          <ac:chgData name="Mihai Toader" userId="af554bbd-50ad-43eb-85fe-f19614385c15" providerId="ADAL" clId="{1A457FB9-0ECB-43AF-A40E-0CEE3D1FB4E2}" dt="2023-06-17T12:45:30.719" v="872" actId="1076"/>
          <ac:picMkLst>
            <pc:docMk/>
            <pc:sldMk cId="853604011" sldId="2086971543"/>
            <ac:picMk id="6" creationId="{F85E48C5-290C-4F85-7477-5AEC638BD817}"/>
          </ac:picMkLst>
        </pc:picChg>
        <pc:picChg chg="del">
          <ac:chgData name="Mihai Toader" userId="af554bbd-50ad-43eb-85fe-f19614385c15" providerId="ADAL" clId="{1A457FB9-0ECB-43AF-A40E-0CEE3D1FB4E2}" dt="2023-06-17T12:40:26.792" v="853" actId="478"/>
          <ac:picMkLst>
            <pc:docMk/>
            <pc:sldMk cId="853604011" sldId="2086971543"/>
            <ac:picMk id="7" creationId="{11E79B78-D091-B679-BA88-802E07DA3187}"/>
          </ac:picMkLst>
        </pc:picChg>
      </pc:sldChg>
      <pc:sldChg chg="addSp delSp modSp add mod">
        <pc:chgData name="Mihai Toader" userId="af554bbd-50ad-43eb-85fe-f19614385c15" providerId="ADAL" clId="{1A457FB9-0ECB-43AF-A40E-0CEE3D1FB4E2}" dt="2023-06-17T12:47:32.940" v="893" actId="14100"/>
        <pc:sldMkLst>
          <pc:docMk/>
          <pc:sldMk cId="1516089331" sldId="2086971544"/>
        </pc:sldMkLst>
        <pc:spChg chg="mod">
          <ac:chgData name="Mihai Toader" userId="af554bbd-50ad-43eb-85fe-f19614385c15" providerId="ADAL" clId="{1A457FB9-0ECB-43AF-A40E-0CEE3D1FB4E2}" dt="2023-06-17T12:47:28.658" v="891" actId="404"/>
          <ac:spMkLst>
            <pc:docMk/>
            <pc:sldMk cId="1516089331" sldId="2086971544"/>
            <ac:spMk id="3" creationId="{D630E537-E8D3-EB61-F720-11CA1728DDB1}"/>
          </ac:spMkLst>
        </pc:spChg>
        <pc:picChg chg="add mod">
          <ac:chgData name="Mihai Toader" userId="af554bbd-50ad-43eb-85fe-f19614385c15" providerId="ADAL" clId="{1A457FB9-0ECB-43AF-A40E-0CEE3D1FB4E2}" dt="2023-06-17T12:47:32.940" v="893" actId="14100"/>
          <ac:picMkLst>
            <pc:docMk/>
            <pc:sldMk cId="1516089331" sldId="2086971544"/>
            <ac:picMk id="5" creationId="{67A4FC4B-7663-E859-7A94-45674F9678A4}"/>
          </ac:picMkLst>
        </pc:picChg>
        <pc:picChg chg="del">
          <ac:chgData name="Mihai Toader" userId="af554bbd-50ad-43eb-85fe-f19614385c15" providerId="ADAL" clId="{1A457FB9-0ECB-43AF-A40E-0CEE3D1FB4E2}" dt="2023-06-17T12:46:16.830" v="875" actId="478"/>
          <ac:picMkLst>
            <pc:docMk/>
            <pc:sldMk cId="1516089331" sldId="2086971544"/>
            <ac:picMk id="6" creationId="{F85E48C5-290C-4F85-7477-5AEC638BD817}"/>
          </ac:picMkLst>
        </pc:picChg>
      </pc:sldChg>
      <pc:sldChg chg="addSp modSp new mod">
        <pc:chgData name="Mihai Toader" userId="af554bbd-50ad-43eb-85fe-f19614385c15" providerId="ADAL" clId="{1A457FB9-0ECB-43AF-A40E-0CEE3D1FB4E2}" dt="2023-06-17T12:47:52.610" v="899" actId="1076"/>
        <pc:sldMkLst>
          <pc:docMk/>
          <pc:sldMk cId="192390960" sldId="2086971545"/>
        </pc:sldMkLst>
        <pc:spChg chg="mod">
          <ac:chgData name="Mihai Toader" userId="af554bbd-50ad-43eb-85fe-f19614385c15" providerId="ADAL" clId="{1A457FB9-0ECB-43AF-A40E-0CEE3D1FB4E2}" dt="2023-06-17T12:47:45.814" v="895"/>
          <ac:spMkLst>
            <pc:docMk/>
            <pc:sldMk cId="192390960" sldId="2086971545"/>
            <ac:spMk id="3" creationId="{677DF043-1B2A-828B-CC0E-156A1737B1C8}"/>
          </ac:spMkLst>
        </pc:spChg>
        <pc:picChg chg="add mod">
          <ac:chgData name="Mihai Toader" userId="af554bbd-50ad-43eb-85fe-f19614385c15" providerId="ADAL" clId="{1A457FB9-0ECB-43AF-A40E-0CEE3D1FB4E2}" dt="2023-06-17T12:47:52.610" v="899" actId="1076"/>
          <ac:picMkLst>
            <pc:docMk/>
            <pc:sldMk cId="192390960" sldId="2086971545"/>
            <ac:picMk id="5" creationId="{BA4ED41B-0321-8F7E-70F6-20EB989986C8}"/>
          </ac:picMkLst>
        </pc:picChg>
      </pc:sldChg>
      <pc:sldChg chg="addSp delSp modSp new mod">
        <pc:chgData name="Mihai Toader" userId="af554bbd-50ad-43eb-85fe-f19614385c15" providerId="ADAL" clId="{1A457FB9-0ECB-43AF-A40E-0CEE3D1FB4E2}" dt="2023-06-17T12:50:41.798" v="962" actId="20577"/>
        <pc:sldMkLst>
          <pc:docMk/>
          <pc:sldMk cId="2377009483" sldId="2086971546"/>
        </pc:sldMkLst>
        <pc:spChg chg="mod">
          <ac:chgData name="Mihai Toader" userId="af554bbd-50ad-43eb-85fe-f19614385c15" providerId="ADAL" clId="{1A457FB9-0ECB-43AF-A40E-0CEE3D1FB4E2}" dt="2023-06-17T12:50:41.798" v="962" actId="20577"/>
          <ac:spMkLst>
            <pc:docMk/>
            <pc:sldMk cId="2377009483" sldId="2086971546"/>
            <ac:spMk id="2" creationId="{3DFCD960-182E-0E88-2661-E33DB695C08B}"/>
          </ac:spMkLst>
        </pc:spChg>
        <pc:spChg chg="mod">
          <ac:chgData name="Mihai Toader" userId="af554bbd-50ad-43eb-85fe-f19614385c15" providerId="ADAL" clId="{1A457FB9-0ECB-43AF-A40E-0CEE3D1FB4E2}" dt="2023-06-17T12:50:01.863" v="952" actId="27636"/>
          <ac:spMkLst>
            <pc:docMk/>
            <pc:sldMk cId="2377009483" sldId="2086971546"/>
            <ac:spMk id="3" creationId="{255A0E11-992F-9B78-6E57-5895B07F2E25}"/>
          </ac:spMkLst>
        </pc:spChg>
        <pc:spChg chg="add mod">
          <ac:chgData name="Mihai Toader" userId="af554bbd-50ad-43eb-85fe-f19614385c15" providerId="ADAL" clId="{1A457FB9-0ECB-43AF-A40E-0CEE3D1FB4E2}" dt="2023-06-17T12:50:35.908" v="958" actId="108"/>
          <ac:spMkLst>
            <pc:docMk/>
            <pc:sldMk cId="2377009483" sldId="2086971546"/>
            <ac:spMk id="7" creationId="{CBC86191-C1F8-9FCD-428A-57F4ED63EE4B}"/>
          </ac:spMkLst>
        </pc:spChg>
        <pc:picChg chg="add del mod">
          <ac:chgData name="Mihai Toader" userId="af554bbd-50ad-43eb-85fe-f19614385c15" providerId="ADAL" clId="{1A457FB9-0ECB-43AF-A40E-0CEE3D1FB4E2}" dt="2023-06-17T12:48:37.035" v="916" actId="21"/>
          <ac:picMkLst>
            <pc:docMk/>
            <pc:sldMk cId="2377009483" sldId="2086971546"/>
            <ac:picMk id="4" creationId="{2CBFF6BE-F382-36D2-F38F-182C16F50DFF}"/>
          </ac:picMkLst>
        </pc:picChg>
        <pc:picChg chg="add mod">
          <ac:chgData name="Mihai Toader" userId="af554bbd-50ad-43eb-85fe-f19614385c15" providerId="ADAL" clId="{1A457FB9-0ECB-43AF-A40E-0CEE3D1FB4E2}" dt="2023-06-17T12:48:41.174" v="918" actId="1076"/>
          <ac:picMkLst>
            <pc:docMk/>
            <pc:sldMk cId="2377009483" sldId="2086971546"/>
            <ac:picMk id="5" creationId="{9A1E225A-3658-BC2C-1680-E9064502907E}"/>
          </ac:picMkLst>
        </pc:picChg>
      </pc:sldChg>
      <pc:sldChg chg="addSp modSp new mod modNotesTx">
        <pc:chgData name="Mihai Toader" userId="af554bbd-50ad-43eb-85fe-f19614385c15" providerId="ADAL" clId="{1A457FB9-0ECB-43AF-A40E-0CEE3D1FB4E2}" dt="2023-06-17T12:51:57.037" v="987"/>
        <pc:sldMkLst>
          <pc:docMk/>
          <pc:sldMk cId="2824476278" sldId="2086971547"/>
        </pc:sldMkLst>
        <pc:spChg chg="mod">
          <ac:chgData name="Mihai Toader" userId="af554bbd-50ad-43eb-85fe-f19614385c15" providerId="ADAL" clId="{1A457FB9-0ECB-43AF-A40E-0CEE3D1FB4E2}" dt="2023-06-17T12:51:03.587" v="980" actId="20577"/>
          <ac:spMkLst>
            <pc:docMk/>
            <pc:sldMk cId="2824476278" sldId="2086971547"/>
            <ac:spMk id="2" creationId="{A0913A5B-58A3-1333-8DA6-5DA5F481F856}"/>
          </ac:spMkLst>
        </pc:spChg>
        <pc:spChg chg="mod">
          <ac:chgData name="Mihai Toader" userId="af554bbd-50ad-43eb-85fe-f19614385c15" providerId="ADAL" clId="{1A457FB9-0ECB-43AF-A40E-0CEE3D1FB4E2}" dt="2023-06-17T12:51:41.600" v="984"/>
          <ac:spMkLst>
            <pc:docMk/>
            <pc:sldMk cId="2824476278" sldId="2086971547"/>
            <ac:spMk id="3" creationId="{790CB340-6AB7-DFAA-0E7C-5415D15DB285}"/>
          </ac:spMkLst>
        </pc:spChg>
        <pc:picChg chg="add mod">
          <ac:chgData name="Mihai Toader" userId="af554bbd-50ad-43eb-85fe-f19614385c15" providerId="ADAL" clId="{1A457FB9-0ECB-43AF-A40E-0CEE3D1FB4E2}" dt="2023-06-17T12:51:45.159" v="985" actId="1076"/>
          <ac:picMkLst>
            <pc:docMk/>
            <pc:sldMk cId="2824476278" sldId="2086971547"/>
            <ac:picMk id="5" creationId="{C8E6595D-08CF-7EC4-8AED-FF71F2F21569}"/>
          </ac:picMkLst>
        </pc:picChg>
      </pc:sldChg>
      <pc:sldChg chg="add">
        <pc:chgData name="Mihai Toader" userId="af554bbd-50ad-43eb-85fe-f19614385c15" providerId="ADAL" clId="{1A457FB9-0ECB-43AF-A40E-0CEE3D1FB4E2}" dt="2023-06-22T11:34:14.083" v="4283"/>
        <pc:sldMkLst>
          <pc:docMk/>
          <pc:sldMk cId="249571950" sldId="2086971548"/>
        </pc:sldMkLst>
      </pc:sldChg>
      <pc:sldChg chg="addSp delSp modSp add del mod modNotesTx">
        <pc:chgData name="Mihai Toader" userId="af554bbd-50ad-43eb-85fe-f19614385c15" providerId="ADAL" clId="{1A457FB9-0ECB-43AF-A40E-0CEE3D1FB4E2}" dt="2023-06-22T11:34:10.054" v="4282" actId="2696"/>
        <pc:sldMkLst>
          <pc:docMk/>
          <pc:sldMk cId="778183279" sldId="2086971548"/>
        </pc:sldMkLst>
        <pc:spChg chg="mod">
          <ac:chgData name="Mihai Toader" userId="af554bbd-50ad-43eb-85fe-f19614385c15" providerId="ADAL" clId="{1A457FB9-0ECB-43AF-A40E-0CEE3D1FB4E2}" dt="2023-06-17T13:33:55.554" v="1000" actId="20577"/>
          <ac:spMkLst>
            <pc:docMk/>
            <pc:sldMk cId="778183279" sldId="2086971548"/>
            <ac:spMk id="2" creationId="{A0913A5B-58A3-1333-8DA6-5DA5F481F856}"/>
          </ac:spMkLst>
        </pc:spChg>
        <pc:spChg chg="mod">
          <ac:chgData name="Mihai Toader" userId="af554bbd-50ad-43eb-85fe-f19614385c15" providerId="ADAL" clId="{1A457FB9-0ECB-43AF-A40E-0CEE3D1FB4E2}" dt="2023-06-17T13:34:54.877" v="1028" actId="5793"/>
          <ac:spMkLst>
            <pc:docMk/>
            <pc:sldMk cId="778183279" sldId="2086971548"/>
            <ac:spMk id="3" creationId="{790CB340-6AB7-DFAA-0E7C-5415D15DB285}"/>
          </ac:spMkLst>
        </pc:spChg>
        <pc:picChg chg="del">
          <ac:chgData name="Mihai Toader" userId="af554bbd-50ad-43eb-85fe-f19614385c15" providerId="ADAL" clId="{1A457FB9-0ECB-43AF-A40E-0CEE3D1FB4E2}" dt="2023-06-17T13:33:57.877" v="1001" actId="478"/>
          <ac:picMkLst>
            <pc:docMk/>
            <pc:sldMk cId="778183279" sldId="2086971548"/>
            <ac:picMk id="5" creationId="{C8E6595D-08CF-7EC4-8AED-FF71F2F21569}"/>
          </ac:picMkLst>
        </pc:picChg>
        <pc:picChg chg="add mod">
          <ac:chgData name="Mihai Toader" userId="af554bbd-50ad-43eb-85fe-f19614385c15" providerId="ADAL" clId="{1A457FB9-0ECB-43AF-A40E-0CEE3D1FB4E2}" dt="2023-06-17T13:34:07.908" v="1006" actId="1076"/>
          <ac:picMkLst>
            <pc:docMk/>
            <pc:sldMk cId="778183279" sldId="2086971548"/>
            <ac:picMk id="6" creationId="{75EBEE93-6224-710D-00E8-E3943060AE4B}"/>
          </ac:picMkLst>
        </pc:picChg>
      </pc:sldChg>
      <pc:sldChg chg="modSp new del mod">
        <pc:chgData name="Mihai Toader" userId="af554bbd-50ad-43eb-85fe-f19614385c15" providerId="ADAL" clId="{1A457FB9-0ECB-43AF-A40E-0CEE3D1FB4E2}" dt="2023-06-22T11:34:10.054" v="4282" actId="2696"/>
        <pc:sldMkLst>
          <pc:docMk/>
          <pc:sldMk cId="1898497548" sldId="2086971549"/>
        </pc:sldMkLst>
        <pc:spChg chg="mod">
          <ac:chgData name="Mihai Toader" userId="af554bbd-50ad-43eb-85fe-f19614385c15" providerId="ADAL" clId="{1A457FB9-0ECB-43AF-A40E-0CEE3D1FB4E2}" dt="2023-06-17T13:45:59.103" v="1092"/>
          <ac:spMkLst>
            <pc:docMk/>
            <pc:sldMk cId="1898497548" sldId="2086971549"/>
            <ac:spMk id="2" creationId="{611D5CA4-7369-9A71-F234-96B2B31738F1}"/>
          </ac:spMkLst>
        </pc:spChg>
        <pc:spChg chg="mod">
          <ac:chgData name="Mihai Toader" userId="af554bbd-50ad-43eb-85fe-f19614385c15" providerId="ADAL" clId="{1A457FB9-0ECB-43AF-A40E-0CEE3D1FB4E2}" dt="2023-06-17T13:37:16.830" v="1076" actId="20577"/>
          <ac:spMkLst>
            <pc:docMk/>
            <pc:sldMk cId="1898497548" sldId="2086971549"/>
            <ac:spMk id="3" creationId="{7574BF68-522E-8DE9-6370-67D00B1B1C91}"/>
          </ac:spMkLst>
        </pc:spChg>
      </pc:sldChg>
      <pc:sldChg chg="add">
        <pc:chgData name="Mihai Toader" userId="af554bbd-50ad-43eb-85fe-f19614385c15" providerId="ADAL" clId="{1A457FB9-0ECB-43AF-A40E-0CEE3D1FB4E2}" dt="2023-06-22T11:34:14.083" v="4283"/>
        <pc:sldMkLst>
          <pc:docMk/>
          <pc:sldMk cId="3451860921" sldId="2086971549"/>
        </pc:sldMkLst>
      </pc:sldChg>
      <pc:sldChg chg="modSp new del mod">
        <pc:chgData name="Mihai Toader" userId="af554bbd-50ad-43eb-85fe-f19614385c15" providerId="ADAL" clId="{1A457FB9-0ECB-43AF-A40E-0CEE3D1FB4E2}" dt="2023-06-22T11:34:10.054" v="4282" actId="2696"/>
        <pc:sldMkLst>
          <pc:docMk/>
          <pc:sldMk cId="1812024782" sldId="2086971550"/>
        </pc:sldMkLst>
        <pc:spChg chg="mod">
          <ac:chgData name="Mihai Toader" userId="af554bbd-50ad-43eb-85fe-f19614385c15" providerId="ADAL" clId="{1A457FB9-0ECB-43AF-A40E-0CEE3D1FB4E2}" dt="2023-06-17T13:46:00.982" v="1093"/>
          <ac:spMkLst>
            <pc:docMk/>
            <pc:sldMk cId="1812024782" sldId="2086971550"/>
            <ac:spMk id="2" creationId="{F1F619C3-19E8-5BE6-302B-0F23F074420B}"/>
          </ac:spMkLst>
        </pc:spChg>
        <pc:spChg chg="mod">
          <ac:chgData name="Mihai Toader" userId="af554bbd-50ad-43eb-85fe-f19614385c15" providerId="ADAL" clId="{1A457FB9-0ECB-43AF-A40E-0CEE3D1FB4E2}" dt="2023-06-20T12:38:45.142" v="4281" actId="20577"/>
          <ac:spMkLst>
            <pc:docMk/>
            <pc:sldMk cId="1812024782" sldId="2086971550"/>
            <ac:spMk id="3" creationId="{58D943FC-1187-9AF7-5B16-A0B75362280D}"/>
          </ac:spMkLst>
        </pc:spChg>
      </pc:sldChg>
      <pc:sldChg chg="add">
        <pc:chgData name="Mihai Toader" userId="af554bbd-50ad-43eb-85fe-f19614385c15" providerId="ADAL" clId="{1A457FB9-0ECB-43AF-A40E-0CEE3D1FB4E2}" dt="2023-06-22T11:34:14.083" v="4283"/>
        <pc:sldMkLst>
          <pc:docMk/>
          <pc:sldMk cId="4252157279" sldId="2086971550"/>
        </pc:sldMkLst>
      </pc:sldChg>
      <pc:sldChg chg="addSp delSp modSp add del mod modNotesTx">
        <pc:chgData name="Mihai Toader" userId="af554bbd-50ad-43eb-85fe-f19614385c15" providerId="ADAL" clId="{1A457FB9-0ECB-43AF-A40E-0CEE3D1FB4E2}" dt="2023-06-22T11:34:10.054" v="4282" actId="2696"/>
        <pc:sldMkLst>
          <pc:docMk/>
          <pc:sldMk cId="1393967993" sldId="2086971551"/>
        </pc:sldMkLst>
        <pc:spChg chg="mod">
          <ac:chgData name="Mihai Toader" userId="af554bbd-50ad-43eb-85fe-f19614385c15" providerId="ADAL" clId="{1A457FB9-0ECB-43AF-A40E-0CEE3D1FB4E2}" dt="2023-06-17T13:46:02.892" v="1094"/>
          <ac:spMkLst>
            <pc:docMk/>
            <pc:sldMk cId="1393967993" sldId="2086971551"/>
            <ac:spMk id="2" creationId="{F1F619C3-19E8-5BE6-302B-0F23F074420B}"/>
          </ac:spMkLst>
        </pc:spChg>
        <pc:spChg chg="mod">
          <ac:chgData name="Mihai Toader" userId="af554bbd-50ad-43eb-85fe-f19614385c15" providerId="ADAL" clId="{1A457FB9-0ECB-43AF-A40E-0CEE3D1FB4E2}" dt="2023-06-19T12:53:44.530" v="4187" actId="20577"/>
          <ac:spMkLst>
            <pc:docMk/>
            <pc:sldMk cId="1393967993" sldId="2086971551"/>
            <ac:spMk id="3" creationId="{58D943FC-1187-9AF7-5B16-A0B75362280D}"/>
          </ac:spMkLst>
        </pc:spChg>
        <pc:spChg chg="add del">
          <ac:chgData name="Mihai Toader" userId="af554bbd-50ad-43eb-85fe-f19614385c15" providerId="ADAL" clId="{1A457FB9-0ECB-43AF-A40E-0CEE3D1FB4E2}" dt="2023-06-17T13:46:10.359" v="1097" actId="22"/>
          <ac:spMkLst>
            <pc:docMk/>
            <pc:sldMk cId="1393967993" sldId="2086971551"/>
            <ac:spMk id="9" creationId="{A6DA3D3D-D5A8-A501-5216-35B62E5C1931}"/>
          </ac:spMkLst>
        </pc:spChg>
        <pc:picChg chg="add mod">
          <ac:chgData name="Mihai Toader" userId="af554bbd-50ad-43eb-85fe-f19614385c15" providerId="ADAL" clId="{1A457FB9-0ECB-43AF-A40E-0CEE3D1FB4E2}" dt="2023-06-19T13:15:43.450" v="4214" actId="14100"/>
          <ac:picMkLst>
            <pc:docMk/>
            <pc:sldMk cId="1393967993" sldId="2086971551"/>
            <ac:picMk id="5" creationId="{64A69466-C46B-1CAF-E25F-997002971274}"/>
          </ac:picMkLst>
        </pc:picChg>
        <pc:picChg chg="add mod">
          <ac:chgData name="Mihai Toader" userId="af554bbd-50ad-43eb-85fe-f19614385c15" providerId="ADAL" clId="{1A457FB9-0ECB-43AF-A40E-0CEE3D1FB4E2}" dt="2023-06-19T13:15:46.440" v="4215" actId="14100"/>
          <ac:picMkLst>
            <pc:docMk/>
            <pc:sldMk cId="1393967993" sldId="2086971551"/>
            <ac:picMk id="6" creationId="{C44FE74E-F710-CF54-E5E1-C90F533E67EE}"/>
          </ac:picMkLst>
        </pc:picChg>
        <pc:picChg chg="add del mod">
          <ac:chgData name="Mihai Toader" userId="af554bbd-50ad-43eb-85fe-f19614385c15" providerId="ADAL" clId="{1A457FB9-0ECB-43AF-A40E-0CEE3D1FB4E2}" dt="2023-06-17T13:53:15.498" v="1143" actId="478"/>
          <ac:picMkLst>
            <pc:docMk/>
            <pc:sldMk cId="1393967993" sldId="2086971551"/>
            <ac:picMk id="7" creationId="{7CFACE12-5B95-9070-617C-CC7C1EE95541}"/>
          </ac:picMkLst>
        </pc:picChg>
        <pc:picChg chg="add del mod">
          <ac:chgData name="Mihai Toader" userId="af554bbd-50ad-43eb-85fe-f19614385c15" providerId="ADAL" clId="{1A457FB9-0ECB-43AF-A40E-0CEE3D1FB4E2}" dt="2023-06-19T12:51:38.074" v="4178" actId="478"/>
          <ac:picMkLst>
            <pc:docMk/>
            <pc:sldMk cId="1393967993" sldId="2086971551"/>
            <ac:picMk id="11" creationId="{EFC855FA-1F7C-F778-F715-200DD90561D2}"/>
          </ac:picMkLst>
        </pc:picChg>
      </pc:sldChg>
      <pc:sldChg chg="add">
        <pc:chgData name="Mihai Toader" userId="af554bbd-50ad-43eb-85fe-f19614385c15" providerId="ADAL" clId="{1A457FB9-0ECB-43AF-A40E-0CEE3D1FB4E2}" dt="2023-06-22T11:34:14.083" v="4283"/>
        <pc:sldMkLst>
          <pc:docMk/>
          <pc:sldMk cId="3531149712" sldId="2086971551"/>
        </pc:sldMkLst>
      </pc:sldChg>
      <pc:sldChg chg="delSp modSp add del mod ord">
        <pc:chgData name="Mihai Toader" userId="af554bbd-50ad-43eb-85fe-f19614385c15" providerId="ADAL" clId="{1A457FB9-0ECB-43AF-A40E-0CEE3D1FB4E2}" dt="2023-06-22T11:34:10.054" v="4282" actId="2696"/>
        <pc:sldMkLst>
          <pc:docMk/>
          <pc:sldMk cId="771981114" sldId="2086971552"/>
        </pc:sldMkLst>
        <pc:spChg chg="mod">
          <ac:chgData name="Mihai Toader" userId="af554bbd-50ad-43eb-85fe-f19614385c15" providerId="ADAL" clId="{1A457FB9-0ECB-43AF-A40E-0CEE3D1FB4E2}" dt="2023-06-17T13:46:30.025" v="1142" actId="20577"/>
          <ac:spMkLst>
            <pc:docMk/>
            <pc:sldMk cId="771981114" sldId="2086971552"/>
            <ac:spMk id="2" creationId="{F1F619C3-19E8-5BE6-302B-0F23F074420B}"/>
          </ac:spMkLst>
        </pc:spChg>
        <pc:spChg chg="mod">
          <ac:chgData name="Mihai Toader" userId="af554bbd-50ad-43eb-85fe-f19614385c15" providerId="ADAL" clId="{1A457FB9-0ECB-43AF-A40E-0CEE3D1FB4E2}" dt="2023-06-17T14:17:37.535" v="1498" actId="20577"/>
          <ac:spMkLst>
            <pc:docMk/>
            <pc:sldMk cId="771981114" sldId="2086971552"/>
            <ac:spMk id="3" creationId="{58D943FC-1187-9AF7-5B16-A0B75362280D}"/>
          </ac:spMkLst>
        </pc:spChg>
        <pc:picChg chg="del">
          <ac:chgData name="Mihai Toader" userId="af554bbd-50ad-43eb-85fe-f19614385c15" providerId="ADAL" clId="{1A457FB9-0ECB-43AF-A40E-0CEE3D1FB4E2}" dt="2023-06-17T14:08:13.065" v="1150" actId="478"/>
          <ac:picMkLst>
            <pc:docMk/>
            <pc:sldMk cId="771981114" sldId="2086971552"/>
            <ac:picMk id="5" creationId="{64A69466-C46B-1CAF-E25F-997002971274}"/>
          </ac:picMkLst>
        </pc:picChg>
        <pc:picChg chg="del">
          <ac:chgData name="Mihai Toader" userId="af554bbd-50ad-43eb-85fe-f19614385c15" providerId="ADAL" clId="{1A457FB9-0ECB-43AF-A40E-0CEE3D1FB4E2}" dt="2023-06-17T14:08:11.853" v="1149" actId="478"/>
          <ac:picMkLst>
            <pc:docMk/>
            <pc:sldMk cId="771981114" sldId="2086971552"/>
            <ac:picMk id="7" creationId="{7CFACE12-5B95-9070-617C-CC7C1EE95541}"/>
          </ac:picMkLst>
        </pc:picChg>
      </pc:sldChg>
      <pc:sldChg chg="add">
        <pc:chgData name="Mihai Toader" userId="af554bbd-50ad-43eb-85fe-f19614385c15" providerId="ADAL" clId="{1A457FB9-0ECB-43AF-A40E-0CEE3D1FB4E2}" dt="2023-06-22T11:34:14.083" v="4283"/>
        <pc:sldMkLst>
          <pc:docMk/>
          <pc:sldMk cId="4007625335" sldId="2086971552"/>
        </pc:sldMkLst>
      </pc:sldChg>
      <pc:sldChg chg="add">
        <pc:chgData name="Mihai Toader" userId="af554bbd-50ad-43eb-85fe-f19614385c15" providerId="ADAL" clId="{1A457FB9-0ECB-43AF-A40E-0CEE3D1FB4E2}" dt="2023-06-22T11:34:14.083" v="4283"/>
        <pc:sldMkLst>
          <pc:docMk/>
          <pc:sldMk cId="924212042" sldId="2086971553"/>
        </pc:sldMkLst>
      </pc:sldChg>
      <pc:sldChg chg="addSp delSp modSp new del mod modNotesTx">
        <pc:chgData name="Mihai Toader" userId="af554bbd-50ad-43eb-85fe-f19614385c15" providerId="ADAL" clId="{1A457FB9-0ECB-43AF-A40E-0CEE3D1FB4E2}" dt="2023-06-22T11:34:10.054" v="4282" actId="2696"/>
        <pc:sldMkLst>
          <pc:docMk/>
          <pc:sldMk cId="1489758207" sldId="2086971553"/>
        </pc:sldMkLst>
        <pc:spChg chg="mod">
          <ac:chgData name="Mihai Toader" userId="af554bbd-50ad-43eb-85fe-f19614385c15" providerId="ADAL" clId="{1A457FB9-0ECB-43AF-A40E-0CEE3D1FB4E2}" dt="2023-06-18T09:48:43.044" v="1666" actId="20577"/>
          <ac:spMkLst>
            <pc:docMk/>
            <pc:sldMk cId="1489758207" sldId="2086971553"/>
            <ac:spMk id="2" creationId="{5ABC9504-7B52-BA72-BB74-93147894B087}"/>
          </ac:spMkLst>
        </pc:spChg>
        <pc:spChg chg="add del mod">
          <ac:chgData name="Mihai Toader" userId="af554bbd-50ad-43eb-85fe-f19614385c15" providerId="ADAL" clId="{1A457FB9-0ECB-43AF-A40E-0CEE3D1FB4E2}" dt="2023-06-18T09:35:22.199" v="1613" actId="114"/>
          <ac:spMkLst>
            <pc:docMk/>
            <pc:sldMk cId="1489758207" sldId="2086971553"/>
            <ac:spMk id="3" creationId="{318AA516-764F-FB8F-C899-AE38506C1102}"/>
          </ac:spMkLst>
        </pc:spChg>
        <pc:spChg chg="add del mod">
          <ac:chgData name="Mihai Toader" userId="af554bbd-50ad-43eb-85fe-f19614385c15" providerId="ADAL" clId="{1A457FB9-0ECB-43AF-A40E-0CEE3D1FB4E2}" dt="2023-06-18T09:34:48.300" v="1540"/>
          <ac:spMkLst>
            <pc:docMk/>
            <pc:sldMk cId="1489758207" sldId="2086971553"/>
            <ac:spMk id="4" creationId="{6CE8CA91-E6C9-7A63-CF3F-B305A8366A71}"/>
          </ac:spMkLst>
        </pc:spChg>
        <pc:spChg chg="add del">
          <ac:chgData name="Mihai Toader" userId="af554bbd-50ad-43eb-85fe-f19614385c15" providerId="ADAL" clId="{1A457FB9-0ECB-43AF-A40E-0CEE3D1FB4E2}" dt="2023-06-18T09:47:53.823" v="1640" actId="22"/>
          <ac:spMkLst>
            <pc:docMk/>
            <pc:sldMk cId="1489758207" sldId="2086971553"/>
            <ac:spMk id="6" creationId="{01B8C7C5-7238-3385-4FD4-1725501BA6CC}"/>
          </ac:spMkLst>
        </pc:spChg>
        <pc:picChg chg="add del mod">
          <ac:chgData name="Mihai Toader" userId="af554bbd-50ad-43eb-85fe-f19614385c15" providerId="ADAL" clId="{1A457FB9-0ECB-43AF-A40E-0CEE3D1FB4E2}" dt="2023-06-18T09:48:23.366" v="1644" actId="478"/>
          <ac:picMkLst>
            <pc:docMk/>
            <pc:sldMk cId="1489758207" sldId="2086971553"/>
            <ac:picMk id="8" creationId="{78AFE541-97C6-03DC-2417-481A5D2E5F47}"/>
          </ac:picMkLst>
        </pc:picChg>
        <pc:picChg chg="add mod">
          <ac:chgData name="Mihai Toader" userId="af554bbd-50ad-43eb-85fe-f19614385c15" providerId="ADAL" clId="{1A457FB9-0ECB-43AF-A40E-0CEE3D1FB4E2}" dt="2023-06-18T09:48:29.627" v="1647" actId="1076"/>
          <ac:picMkLst>
            <pc:docMk/>
            <pc:sldMk cId="1489758207" sldId="2086971553"/>
            <ac:picMk id="10" creationId="{28DD50B8-D1B9-2A8B-1A3B-8AE41E206426}"/>
          </ac:picMkLst>
        </pc:picChg>
      </pc:sldChg>
      <pc:sldChg chg="addSp delSp modSp new del mod">
        <pc:chgData name="Mihai Toader" userId="af554bbd-50ad-43eb-85fe-f19614385c15" providerId="ADAL" clId="{1A457FB9-0ECB-43AF-A40E-0CEE3D1FB4E2}" dt="2023-06-22T11:34:10.054" v="4282" actId="2696"/>
        <pc:sldMkLst>
          <pc:docMk/>
          <pc:sldMk cId="84018908" sldId="2086971554"/>
        </pc:sldMkLst>
        <pc:spChg chg="mod">
          <ac:chgData name="Mihai Toader" userId="af554bbd-50ad-43eb-85fe-f19614385c15" providerId="ADAL" clId="{1A457FB9-0ECB-43AF-A40E-0CEE3D1FB4E2}" dt="2023-06-18T09:44:37.475" v="1628" actId="20577"/>
          <ac:spMkLst>
            <pc:docMk/>
            <pc:sldMk cId="84018908" sldId="2086971554"/>
            <ac:spMk id="2" creationId="{09384791-94FD-741E-57DF-C18C1CD793FC}"/>
          </ac:spMkLst>
        </pc:spChg>
        <pc:spChg chg="add del mod">
          <ac:chgData name="Mihai Toader" userId="af554bbd-50ad-43eb-85fe-f19614385c15" providerId="ADAL" clId="{1A457FB9-0ECB-43AF-A40E-0CEE3D1FB4E2}" dt="2023-06-18T09:45:37.597" v="1637"/>
          <ac:spMkLst>
            <pc:docMk/>
            <pc:sldMk cId="84018908" sldId="2086971554"/>
            <ac:spMk id="3" creationId="{83291A43-76BA-1590-E15F-C5D3923F639E}"/>
          </ac:spMkLst>
        </pc:spChg>
        <pc:spChg chg="add del mod">
          <ac:chgData name="Mihai Toader" userId="af554bbd-50ad-43eb-85fe-f19614385c15" providerId="ADAL" clId="{1A457FB9-0ECB-43AF-A40E-0CEE3D1FB4E2}" dt="2023-06-18T09:44:58.626" v="1633"/>
          <ac:spMkLst>
            <pc:docMk/>
            <pc:sldMk cId="84018908" sldId="2086971554"/>
            <ac:spMk id="6" creationId="{E6119938-B14F-7071-4263-E6B2BA297897}"/>
          </ac:spMkLst>
        </pc:spChg>
        <pc:picChg chg="add mod">
          <ac:chgData name="Mihai Toader" userId="af554bbd-50ad-43eb-85fe-f19614385c15" providerId="ADAL" clId="{1A457FB9-0ECB-43AF-A40E-0CEE3D1FB4E2}" dt="2023-06-18T09:45:57.110" v="1638" actId="1076"/>
          <ac:picMkLst>
            <pc:docMk/>
            <pc:sldMk cId="84018908" sldId="2086971554"/>
            <ac:picMk id="5" creationId="{7368422C-2EB4-2B88-4499-52639A2F13A9}"/>
          </ac:picMkLst>
        </pc:picChg>
      </pc:sldChg>
      <pc:sldChg chg="add">
        <pc:chgData name="Mihai Toader" userId="af554bbd-50ad-43eb-85fe-f19614385c15" providerId="ADAL" clId="{1A457FB9-0ECB-43AF-A40E-0CEE3D1FB4E2}" dt="2023-06-22T11:34:14.083" v="4283"/>
        <pc:sldMkLst>
          <pc:docMk/>
          <pc:sldMk cId="140383117" sldId="2086971554"/>
        </pc:sldMkLst>
      </pc:sldChg>
      <pc:sldChg chg="addSp delSp modSp new del mod">
        <pc:chgData name="Mihai Toader" userId="af554bbd-50ad-43eb-85fe-f19614385c15" providerId="ADAL" clId="{1A457FB9-0ECB-43AF-A40E-0CEE3D1FB4E2}" dt="2023-06-22T11:34:10.054" v="4282" actId="2696"/>
        <pc:sldMkLst>
          <pc:docMk/>
          <pc:sldMk cId="1416265480" sldId="2086971555"/>
        </pc:sldMkLst>
        <pc:spChg chg="mod">
          <ac:chgData name="Mihai Toader" userId="af554bbd-50ad-43eb-85fe-f19614385c15" providerId="ADAL" clId="{1A457FB9-0ECB-43AF-A40E-0CEE3D1FB4E2}" dt="2023-06-18T10:18:37.500" v="1752"/>
          <ac:spMkLst>
            <pc:docMk/>
            <pc:sldMk cId="1416265480" sldId="2086971555"/>
            <ac:spMk id="2" creationId="{04122A5A-247B-CA2B-FE90-EB8DBBEC6BC2}"/>
          </ac:spMkLst>
        </pc:spChg>
        <pc:spChg chg="mod">
          <ac:chgData name="Mihai Toader" userId="af554bbd-50ad-43eb-85fe-f19614385c15" providerId="ADAL" clId="{1A457FB9-0ECB-43AF-A40E-0CEE3D1FB4E2}" dt="2023-06-18T10:37:10.035" v="2356" actId="14100"/>
          <ac:spMkLst>
            <pc:docMk/>
            <pc:sldMk cId="1416265480" sldId="2086971555"/>
            <ac:spMk id="3" creationId="{10943083-A309-941B-7A6B-619A62449F75}"/>
          </ac:spMkLst>
        </pc:spChg>
        <pc:picChg chg="add mod">
          <ac:chgData name="Mihai Toader" userId="af554bbd-50ad-43eb-85fe-f19614385c15" providerId="ADAL" clId="{1A457FB9-0ECB-43AF-A40E-0CEE3D1FB4E2}" dt="2023-06-18T10:18:23.625" v="1744" actId="14100"/>
          <ac:picMkLst>
            <pc:docMk/>
            <pc:sldMk cId="1416265480" sldId="2086971555"/>
            <ac:picMk id="4" creationId="{CFCA59FC-35CA-2FE4-E511-A2B576D890C5}"/>
          </ac:picMkLst>
        </pc:picChg>
        <pc:picChg chg="add del mod">
          <ac:chgData name="Mihai Toader" userId="af554bbd-50ad-43eb-85fe-f19614385c15" providerId="ADAL" clId="{1A457FB9-0ECB-43AF-A40E-0CEE3D1FB4E2}" dt="2023-06-18T10:18:32.684" v="1750" actId="478"/>
          <ac:picMkLst>
            <pc:docMk/>
            <pc:sldMk cId="1416265480" sldId="2086971555"/>
            <ac:picMk id="5" creationId="{470B7E96-80EF-5179-6723-67A6D29DA621}"/>
          </ac:picMkLst>
        </pc:picChg>
      </pc:sldChg>
      <pc:sldChg chg="add">
        <pc:chgData name="Mihai Toader" userId="af554bbd-50ad-43eb-85fe-f19614385c15" providerId="ADAL" clId="{1A457FB9-0ECB-43AF-A40E-0CEE3D1FB4E2}" dt="2023-06-22T11:34:14.083" v="4283"/>
        <pc:sldMkLst>
          <pc:docMk/>
          <pc:sldMk cId="1530424512" sldId="2086971555"/>
        </pc:sldMkLst>
      </pc:sldChg>
      <pc:sldChg chg="add">
        <pc:chgData name="Mihai Toader" userId="af554bbd-50ad-43eb-85fe-f19614385c15" providerId="ADAL" clId="{1A457FB9-0ECB-43AF-A40E-0CEE3D1FB4E2}" dt="2023-06-22T11:34:14.083" v="4283"/>
        <pc:sldMkLst>
          <pc:docMk/>
          <pc:sldMk cId="1702206907" sldId="2086971556"/>
        </pc:sldMkLst>
      </pc:sldChg>
      <pc:sldChg chg="addSp delSp modSp new del mod ord modNotesTx">
        <pc:chgData name="Mihai Toader" userId="af554bbd-50ad-43eb-85fe-f19614385c15" providerId="ADAL" clId="{1A457FB9-0ECB-43AF-A40E-0CEE3D1FB4E2}" dt="2023-06-22T11:34:10.054" v="4282" actId="2696"/>
        <pc:sldMkLst>
          <pc:docMk/>
          <pc:sldMk cId="2160380881" sldId="2086971556"/>
        </pc:sldMkLst>
        <pc:spChg chg="mod">
          <ac:chgData name="Mihai Toader" userId="af554bbd-50ad-43eb-85fe-f19614385c15" providerId="ADAL" clId="{1A457FB9-0ECB-43AF-A40E-0CEE3D1FB4E2}" dt="2023-06-18T10:18:58.922" v="1776" actId="20577"/>
          <ac:spMkLst>
            <pc:docMk/>
            <pc:sldMk cId="2160380881" sldId="2086971556"/>
            <ac:spMk id="2" creationId="{D3571996-042C-8395-E957-44C661693506}"/>
          </ac:spMkLst>
        </pc:spChg>
        <pc:spChg chg="mod">
          <ac:chgData name="Mihai Toader" userId="af554bbd-50ad-43eb-85fe-f19614385c15" providerId="ADAL" clId="{1A457FB9-0ECB-43AF-A40E-0CEE3D1FB4E2}" dt="2023-06-18T10:28:34.914" v="2191" actId="27636"/>
          <ac:spMkLst>
            <pc:docMk/>
            <pc:sldMk cId="2160380881" sldId="2086971556"/>
            <ac:spMk id="3" creationId="{136BCEB6-6F2E-0342-825B-86DC983E211B}"/>
          </ac:spMkLst>
        </pc:spChg>
        <pc:picChg chg="add del mod">
          <ac:chgData name="Mihai Toader" userId="af554bbd-50ad-43eb-85fe-f19614385c15" providerId="ADAL" clId="{1A457FB9-0ECB-43AF-A40E-0CEE3D1FB4E2}" dt="2023-06-18T10:18:08.530" v="1737" actId="21"/>
          <ac:picMkLst>
            <pc:docMk/>
            <pc:sldMk cId="2160380881" sldId="2086971556"/>
            <ac:picMk id="5" creationId="{03378AD2-1EBB-3FC7-7E3B-3F6AA41E14AF}"/>
          </ac:picMkLst>
        </pc:picChg>
        <pc:picChg chg="add del mod">
          <ac:chgData name="Mihai Toader" userId="af554bbd-50ad-43eb-85fe-f19614385c15" providerId="ADAL" clId="{1A457FB9-0ECB-43AF-A40E-0CEE3D1FB4E2}" dt="2023-06-18T10:25:52.666" v="2181" actId="478"/>
          <ac:picMkLst>
            <pc:docMk/>
            <pc:sldMk cId="2160380881" sldId="2086971556"/>
            <ac:picMk id="7" creationId="{2C904FFE-23CF-C6B5-379C-CAB54C9A9B2E}"/>
          </ac:picMkLst>
        </pc:picChg>
        <pc:picChg chg="add mod">
          <ac:chgData name="Mihai Toader" userId="af554bbd-50ad-43eb-85fe-f19614385c15" providerId="ADAL" clId="{1A457FB9-0ECB-43AF-A40E-0CEE3D1FB4E2}" dt="2023-06-18T10:28:51.679" v="2195" actId="1076"/>
          <ac:picMkLst>
            <pc:docMk/>
            <pc:sldMk cId="2160380881" sldId="2086971556"/>
            <ac:picMk id="9" creationId="{DC001A3F-3796-D3EB-8261-438930545C72}"/>
          </ac:picMkLst>
        </pc:picChg>
        <pc:picChg chg="add mod">
          <ac:chgData name="Mihai Toader" userId="af554bbd-50ad-43eb-85fe-f19614385c15" providerId="ADAL" clId="{1A457FB9-0ECB-43AF-A40E-0CEE3D1FB4E2}" dt="2023-06-18T10:28:45.227" v="2194" actId="14100"/>
          <ac:picMkLst>
            <pc:docMk/>
            <pc:sldMk cId="2160380881" sldId="2086971556"/>
            <ac:picMk id="11" creationId="{63F9EC06-3444-60D0-9EDF-ADC1EC007FD5}"/>
          </ac:picMkLst>
        </pc:picChg>
      </pc:sldChg>
      <pc:sldChg chg="addSp delSp modSp new del mod">
        <pc:chgData name="Mihai Toader" userId="af554bbd-50ad-43eb-85fe-f19614385c15" providerId="ADAL" clId="{1A457FB9-0ECB-43AF-A40E-0CEE3D1FB4E2}" dt="2023-06-22T11:34:10.054" v="4282" actId="2696"/>
        <pc:sldMkLst>
          <pc:docMk/>
          <pc:sldMk cId="898209853" sldId="2086971557"/>
        </pc:sldMkLst>
        <pc:spChg chg="mod">
          <ac:chgData name="Mihai Toader" userId="af554bbd-50ad-43eb-85fe-f19614385c15" providerId="ADAL" clId="{1A457FB9-0ECB-43AF-A40E-0CEE3D1FB4E2}" dt="2023-06-18T10:32:54.229" v="2216" actId="20577"/>
          <ac:spMkLst>
            <pc:docMk/>
            <pc:sldMk cId="898209853" sldId="2086971557"/>
            <ac:spMk id="2" creationId="{CCEAB7A8-6CE6-D71E-C89F-C251B781EAC5}"/>
          </ac:spMkLst>
        </pc:spChg>
        <pc:spChg chg="mod">
          <ac:chgData name="Mihai Toader" userId="af554bbd-50ad-43eb-85fe-f19614385c15" providerId="ADAL" clId="{1A457FB9-0ECB-43AF-A40E-0CEE3D1FB4E2}" dt="2023-06-18T10:37:44.065" v="2406" actId="20577"/>
          <ac:spMkLst>
            <pc:docMk/>
            <pc:sldMk cId="898209853" sldId="2086971557"/>
            <ac:spMk id="3" creationId="{0628D67F-C287-ACCF-CD4F-EBDB0812F29B}"/>
          </ac:spMkLst>
        </pc:spChg>
        <pc:picChg chg="add del mod">
          <ac:chgData name="Mihai Toader" userId="af554bbd-50ad-43eb-85fe-f19614385c15" providerId="ADAL" clId="{1A457FB9-0ECB-43AF-A40E-0CEE3D1FB4E2}" dt="2023-06-18T10:36:33.269" v="2353" actId="478"/>
          <ac:picMkLst>
            <pc:docMk/>
            <pc:sldMk cId="898209853" sldId="2086971557"/>
            <ac:picMk id="5" creationId="{F36139BD-BF10-0512-5769-96EF236E12C7}"/>
          </ac:picMkLst>
        </pc:picChg>
      </pc:sldChg>
      <pc:sldChg chg="add">
        <pc:chgData name="Mihai Toader" userId="af554bbd-50ad-43eb-85fe-f19614385c15" providerId="ADAL" clId="{1A457FB9-0ECB-43AF-A40E-0CEE3D1FB4E2}" dt="2023-06-22T11:34:14.083" v="4283"/>
        <pc:sldMkLst>
          <pc:docMk/>
          <pc:sldMk cId="3420714889" sldId="2086971557"/>
        </pc:sldMkLst>
      </pc:sldChg>
      <pc:sldChg chg="new del">
        <pc:chgData name="Mihai Toader" userId="af554bbd-50ad-43eb-85fe-f19614385c15" providerId="ADAL" clId="{1A457FB9-0ECB-43AF-A40E-0CEE3D1FB4E2}" dt="2023-06-18T10:39:14.381" v="2410" actId="47"/>
        <pc:sldMkLst>
          <pc:docMk/>
          <pc:sldMk cId="1176935739" sldId="2086971558"/>
        </pc:sldMkLst>
      </pc:sldChg>
      <pc:sldChg chg="modSp add del mod modNotesTx">
        <pc:chgData name="Mihai Toader" userId="af554bbd-50ad-43eb-85fe-f19614385c15" providerId="ADAL" clId="{1A457FB9-0ECB-43AF-A40E-0CEE3D1FB4E2}" dt="2023-06-19T13:45:27.172" v="4251" actId="47"/>
        <pc:sldMkLst>
          <pc:docMk/>
          <pc:sldMk cId="2301898101" sldId="2086971559"/>
        </pc:sldMkLst>
        <pc:spChg chg="mod">
          <ac:chgData name="Mihai Toader" userId="af554bbd-50ad-43eb-85fe-f19614385c15" providerId="ADAL" clId="{1A457FB9-0ECB-43AF-A40E-0CEE3D1FB4E2}" dt="2023-06-19T13:45:01.391" v="4243" actId="21"/>
          <ac:spMkLst>
            <pc:docMk/>
            <pc:sldMk cId="2301898101" sldId="2086971559"/>
            <ac:spMk id="3" creationId="{A4CD52AC-36CB-264A-0496-283420289AB5}"/>
          </ac:spMkLst>
        </pc:spChg>
      </pc:sldChg>
      <pc:sldChg chg="addSp delSp modSp new del mod">
        <pc:chgData name="Mihai Toader" userId="af554bbd-50ad-43eb-85fe-f19614385c15" providerId="ADAL" clId="{1A457FB9-0ECB-43AF-A40E-0CEE3D1FB4E2}" dt="2023-06-19T13:44:32.977" v="4239" actId="47"/>
        <pc:sldMkLst>
          <pc:docMk/>
          <pc:sldMk cId="3088911950" sldId="2086971560"/>
        </pc:sldMkLst>
        <pc:spChg chg="del">
          <ac:chgData name="Mihai Toader" userId="af554bbd-50ad-43eb-85fe-f19614385c15" providerId="ADAL" clId="{1A457FB9-0ECB-43AF-A40E-0CEE3D1FB4E2}" dt="2023-06-19T11:57:42.595" v="4171" actId="478"/>
          <ac:spMkLst>
            <pc:docMk/>
            <pc:sldMk cId="3088911950" sldId="2086971560"/>
            <ac:spMk id="2" creationId="{11C6DB6A-3F9C-A9E9-4458-A5772E733737}"/>
          </ac:spMkLst>
        </pc:spChg>
        <pc:spChg chg="mod">
          <ac:chgData name="Mihai Toader" userId="af554bbd-50ad-43eb-85fe-f19614385c15" providerId="ADAL" clId="{1A457FB9-0ECB-43AF-A40E-0CEE3D1FB4E2}" dt="2023-06-19T13:44:25.225" v="4233" actId="21"/>
          <ac:spMkLst>
            <pc:docMk/>
            <pc:sldMk cId="3088911950" sldId="2086971560"/>
            <ac:spMk id="3" creationId="{3CCD64D9-886E-81D0-FDA4-CE4B6BF66BB0}"/>
          </ac:spMkLst>
        </pc:spChg>
        <pc:spChg chg="add del mod">
          <ac:chgData name="Mihai Toader" userId="af554bbd-50ad-43eb-85fe-f19614385c15" providerId="ADAL" clId="{1A457FB9-0ECB-43AF-A40E-0CEE3D1FB4E2}" dt="2023-06-19T11:57:44.084" v="4173" actId="478"/>
          <ac:spMkLst>
            <pc:docMk/>
            <pc:sldMk cId="3088911950" sldId="2086971560"/>
            <ac:spMk id="4" creationId="{F777C04F-6E07-691A-FEFF-A079E1E308EA}"/>
          </ac:spMkLst>
        </pc:spChg>
        <pc:spChg chg="add del mod">
          <ac:chgData name="Mihai Toader" userId="af554bbd-50ad-43eb-85fe-f19614385c15" providerId="ADAL" clId="{1A457FB9-0ECB-43AF-A40E-0CEE3D1FB4E2}" dt="2023-06-19T11:57:47.215" v="4175" actId="478"/>
          <ac:spMkLst>
            <pc:docMk/>
            <pc:sldMk cId="3088911950" sldId="2086971560"/>
            <ac:spMk id="5" creationId="{5B4B0061-C591-1BE0-4EFC-1DF5C0C97464}"/>
          </ac:spMkLst>
        </pc:spChg>
      </pc:sldChg>
      <pc:sldChg chg="addSp modSp add mod modShow">
        <pc:chgData name="Mihai Toader" userId="af554bbd-50ad-43eb-85fe-f19614385c15" providerId="ADAL" clId="{1A457FB9-0ECB-43AF-A40E-0CEE3D1FB4E2}" dt="2023-06-18T11:31:40.431" v="3463" actId="729"/>
        <pc:sldMkLst>
          <pc:docMk/>
          <pc:sldMk cId="2847084513" sldId="2086971561"/>
        </pc:sldMkLst>
        <pc:spChg chg="mod">
          <ac:chgData name="Mihai Toader" userId="af554bbd-50ad-43eb-85fe-f19614385c15" providerId="ADAL" clId="{1A457FB9-0ECB-43AF-A40E-0CEE3D1FB4E2}" dt="2023-06-18T11:17:34.468" v="3381" actId="20577"/>
          <ac:spMkLst>
            <pc:docMk/>
            <pc:sldMk cId="2847084513" sldId="2086971561"/>
            <ac:spMk id="2" creationId="{CCEAB7A8-6CE6-D71E-C89F-C251B781EAC5}"/>
          </ac:spMkLst>
        </pc:spChg>
        <pc:spChg chg="mod">
          <ac:chgData name="Mihai Toader" userId="af554bbd-50ad-43eb-85fe-f19614385c15" providerId="ADAL" clId="{1A457FB9-0ECB-43AF-A40E-0CEE3D1FB4E2}" dt="2023-06-18T10:41:40.128" v="2424" actId="27636"/>
          <ac:spMkLst>
            <pc:docMk/>
            <pc:sldMk cId="2847084513" sldId="2086971561"/>
            <ac:spMk id="3" creationId="{0628D67F-C287-ACCF-CD4F-EBDB0812F29B}"/>
          </ac:spMkLst>
        </pc:spChg>
        <pc:picChg chg="add mod">
          <ac:chgData name="Mihai Toader" userId="af554bbd-50ad-43eb-85fe-f19614385c15" providerId="ADAL" clId="{1A457FB9-0ECB-43AF-A40E-0CEE3D1FB4E2}" dt="2023-06-18T11:17:38.067" v="3382" actId="1076"/>
          <ac:picMkLst>
            <pc:docMk/>
            <pc:sldMk cId="2847084513" sldId="2086971561"/>
            <ac:picMk id="5" creationId="{7FA9015B-765F-CBB2-B9E3-717938E43DA8}"/>
          </ac:picMkLst>
        </pc:picChg>
      </pc:sldChg>
      <pc:sldChg chg="new del">
        <pc:chgData name="Mihai Toader" userId="af554bbd-50ad-43eb-85fe-f19614385c15" providerId="ADAL" clId="{1A457FB9-0ECB-43AF-A40E-0CEE3D1FB4E2}" dt="2023-06-18T10:41:44.329" v="2426" actId="47"/>
        <pc:sldMkLst>
          <pc:docMk/>
          <pc:sldMk cId="277362446" sldId="2086971562"/>
        </pc:sldMkLst>
      </pc:sldChg>
      <pc:sldChg chg="addSp modSp add mod">
        <pc:chgData name="Mihai Toader" userId="af554bbd-50ad-43eb-85fe-f19614385c15" providerId="ADAL" clId="{1A457FB9-0ECB-43AF-A40E-0CEE3D1FB4E2}" dt="2023-06-22T18:37:06.570" v="4400" actId="1076"/>
        <pc:sldMkLst>
          <pc:docMk/>
          <pc:sldMk cId="3937287451" sldId="2086971562"/>
        </pc:sldMkLst>
        <pc:spChg chg="mod">
          <ac:chgData name="Mihai Toader" userId="af554bbd-50ad-43eb-85fe-f19614385c15" providerId="ADAL" clId="{1A457FB9-0ECB-43AF-A40E-0CEE3D1FB4E2}" dt="2023-06-18T10:41:50.493" v="2442" actId="20577"/>
          <ac:spMkLst>
            <pc:docMk/>
            <pc:sldMk cId="3937287451" sldId="2086971562"/>
            <ac:spMk id="2" creationId="{CCEAB7A8-6CE6-D71E-C89F-C251B781EAC5}"/>
          </ac:spMkLst>
        </pc:spChg>
        <pc:spChg chg="mod">
          <ac:chgData name="Mihai Toader" userId="af554bbd-50ad-43eb-85fe-f19614385c15" providerId="ADAL" clId="{1A457FB9-0ECB-43AF-A40E-0CEE3D1FB4E2}" dt="2023-06-18T10:50:59.309" v="2551"/>
          <ac:spMkLst>
            <pc:docMk/>
            <pc:sldMk cId="3937287451" sldId="2086971562"/>
            <ac:spMk id="3" creationId="{0628D67F-C287-ACCF-CD4F-EBDB0812F29B}"/>
          </ac:spMkLst>
        </pc:spChg>
        <pc:picChg chg="add mod">
          <ac:chgData name="Mihai Toader" userId="af554bbd-50ad-43eb-85fe-f19614385c15" providerId="ADAL" clId="{1A457FB9-0ECB-43AF-A40E-0CEE3D1FB4E2}" dt="2023-06-22T18:37:06.570" v="4400" actId="1076"/>
          <ac:picMkLst>
            <pc:docMk/>
            <pc:sldMk cId="3937287451" sldId="2086971562"/>
            <ac:picMk id="5" creationId="{7F94A980-9E2A-F3EC-6D9E-48758FBF4CA4}"/>
          </ac:picMkLst>
        </pc:picChg>
      </pc:sldChg>
      <pc:sldChg chg="modSp new mod modNotesTx">
        <pc:chgData name="Mihai Toader" userId="af554bbd-50ad-43eb-85fe-f19614385c15" providerId="ADAL" clId="{1A457FB9-0ECB-43AF-A40E-0CEE3D1FB4E2}" dt="2023-06-22T18:31:31.464" v="4340" actId="20577"/>
        <pc:sldMkLst>
          <pc:docMk/>
          <pc:sldMk cId="1215844735" sldId="2086971563"/>
        </pc:sldMkLst>
        <pc:spChg chg="mod">
          <ac:chgData name="Mihai Toader" userId="af554bbd-50ad-43eb-85fe-f19614385c15" providerId="ADAL" clId="{1A457FB9-0ECB-43AF-A40E-0CEE3D1FB4E2}" dt="2023-06-18T10:41:57.458" v="2459" actId="20577"/>
          <ac:spMkLst>
            <pc:docMk/>
            <pc:sldMk cId="1215844735" sldId="2086971563"/>
            <ac:spMk id="2" creationId="{9BE9586C-019E-9BE1-B73B-6DE1820AC738}"/>
          </ac:spMkLst>
        </pc:spChg>
        <pc:spChg chg="mod">
          <ac:chgData name="Mihai Toader" userId="af554bbd-50ad-43eb-85fe-f19614385c15" providerId="ADAL" clId="{1A457FB9-0ECB-43AF-A40E-0CEE3D1FB4E2}" dt="2023-06-22T18:31:31.464" v="4340" actId="20577"/>
          <ac:spMkLst>
            <pc:docMk/>
            <pc:sldMk cId="1215844735" sldId="2086971563"/>
            <ac:spMk id="3" creationId="{C57FD355-88BE-EFE0-D17B-65E72FB33390}"/>
          </ac:spMkLst>
        </pc:spChg>
      </pc:sldChg>
      <pc:sldChg chg="addSp modSp new mod modNotesTx">
        <pc:chgData name="Mihai Toader" userId="af554bbd-50ad-43eb-85fe-f19614385c15" providerId="ADAL" clId="{1A457FB9-0ECB-43AF-A40E-0CEE3D1FB4E2}" dt="2023-06-22T18:36:34.990" v="4396" actId="1076"/>
        <pc:sldMkLst>
          <pc:docMk/>
          <pc:sldMk cId="2053231313" sldId="2086971564"/>
        </pc:sldMkLst>
        <pc:spChg chg="mod">
          <ac:chgData name="Mihai Toader" userId="af554bbd-50ad-43eb-85fe-f19614385c15" providerId="ADAL" clId="{1A457FB9-0ECB-43AF-A40E-0CEE3D1FB4E2}" dt="2023-06-18T10:42:04.406" v="2484" actId="20577"/>
          <ac:spMkLst>
            <pc:docMk/>
            <pc:sldMk cId="2053231313" sldId="2086971564"/>
            <ac:spMk id="2" creationId="{C696D9D7-D701-BD61-3D75-F7D7AD424A7D}"/>
          </ac:spMkLst>
        </pc:spChg>
        <pc:spChg chg="mod">
          <ac:chgData name="Mihai Toader" userId="af554bbd-50ad-43eb-85fe-f19614385c15" providerId="ADAL" clId="{1A457FB9-0ECB-43AF-A40E-0CEE3D1FB4E2}" dt="2023-06-22T18:35:57.664" v="4390" actId="27636"/>
          <ac:spMkLst>
            <pc:docMk/>
            <pc:sldMk cId="2053231313" sldId="2086971564"/>
            <ac:spMk id="3" creationId="{8EE21F05-358F-4204-07FF-78EEB922BB95}"/>
          </ac:spMkLst>
        </pc:spChg>
        <pc:picChg chg="add mod">
          <ac:chgData name="Mihai Toader" userId="af554bbd-50ad-43eb-85fe-f19614385c15" providerId="ADAL" clId="{1A457FB9-0ECB-43AF-A40E-0CEE3D1FB4E2}" dt="2023-06-22T18:36:34.990" v="4396" actId="1076"/>
          <ac:picMkLst>
            <pc:docMk/>
            <pc:sldMk cId="2053231313" sldId="2086971564"/>
            <ac:picMk id="5" creationId="{A4375030-7D9E-51E3-BD3C-665428FE9071}"/>
          </ac:picMkLst>
        </pc:picChg>
      </pc:sldChg>
      <pc:sldChg chg="modSp new mod">
        <pc:chgData name="Mihai Toader" userId="af554bbd-50ad-43eb-85fe-f19614385c15" providerId="ADAL" clId="{1A457FB9-0ECB-43AF-A40E-0CEE3D1FB4E2}" dt="2023-06-18T11:06:11.650" v="3303" actId="113"/>
        <pc:sldMkLst>
          <pc:docMk/>
          <pc:sldMk cId="1576594857" sldId="2086971565"/>
        </pc:sldMkLst>
        <pc:spChg chg="mod">
          <ac:chgData name="Mihai Toader" userId="af554bbd-50ad-43eb-85fe-f19614385c15" providerId="ADAL" clId="{1A457FB9-0ECB-43AF-A40E-0CEE3D1FB4E2}" dt="2023-06-18T10:54:03.324" v="2608"/>
          <ac:spMkLst>
            <pc:docMk/>
            <pc:sldMk cId="1576594857" sldId="2086971565"/>
            <ac:spMk id="2" creationId="{AE90F376-5A27-60DF-CE70-5AA45E42FF60}"/>
          </ac:spMkLst>
        </pc:spChg>
        <pc:spChg chg="mod">
          <ac:chgData name="Mihai Toader" userId="af554bbd-50ad-43eb-85fe-f19614385c15" providerId="ADAL" clId="{1A457FB9-0ECB-43AF-A40E-0CEE3D1FB4E2}" dt="2023-06-18T11:06:11.650" v="3303" actId="113"/>
          <ac:spMkLst>
            <pc:docMk/>
            <pc:sldMk cId="1576594857" sldId="2086971565"/>
            <ac:spMk id="3" creationId="{5ADA35FC-0E3C-5D53-F444-F8C89545C9FF}"/>
          </ac:spMkLst>
        </pc:spChg>
      </pc:sldChg>
      <pc:sldChg chg="modSp new mod ord">
        <pc:chgData name="Mihai Toader" userId="af554bbd-50ad-43eb-85fe-f19614385c15" providerId="ADAL" clId="{1A457FB9-0ECB-43AF-A40E-0CEE3D1FB4E2}" dt="2023-06-22T18:33:06.295" v="4369" actId="27636"/>
        <pc:sldMkLst>
          <pc:docMk/>
          <pc:sldMk cId="424144554" sldId="2086971566"/>
        </pc:sldMkLst>
        <pc:spChg chg="mod">
          <ac:chgData name="Mihai Toader" userId="af554bbd-50ad-43eb-85fe-f19614385c15" providerId="ADAL" clId="{1A457FB9-0ECB-43AF-A40E-0CEE3D1FB4E2}" dt="2023-06-18T10:53:19.185" v="2589"/>
          <ac:spMkLst>
            <pc:docMk/>
            <pc:sldMk cId="424144554" sldId="2086971566"/>
            <ac:spMk id="2" creationId="{8F207971-E8A6-97EF-8EFB-4C2B182C964A}"/>
          </ac:spMkLst>
        </pc:spChg>
        <pc:spChg chg="mod">
          <ac:chgData name="Mihai Toader" userId="af554bbd-50ad-43eb-85fe-f19614385c15" providerId="ADAL" clId="{1A457FB9-0ECB-43AF-A40E-0CEE3D1FB4E2}" dt="2023-06-22T18:33:06.295" v="4369" actId="27636"/>
          <ac:spMkLst>
            <pc:docMk/>
            <pc:sldMk cId="424144554" sldId="2086971566"/>
            <ac:spMk id="3" creationId="{C0939984-C856-0AE8-0DFE-280FE81E3BAE}"/>
          </ac:spMkLst>
        </pc:spChg>
      </pc:sldChg>
      <pc:sldChg chg="modSp new mod ord modNotesTx">
        <pc:chgData name="Mihai Toader" userId="af554bbd-50ad-43eb-85fe-f19614385c15" providerId="ADAL" clId="{1A457FB9-0ECB-43AF-A40E-0CEE3D1FB4E2}" dt="2023-06-22T18:43:40.952" v="4742" actId="6549"/>
        <pc:sldMkLst>
          <pc:docMk/>
          <pc:sldMk cId="741037753" sldId="2086971567"/>
        </pc:sldMkLst>
        <pc:spChg chg="mod">
          <ac:chgData name="Mihai Toader" userId="af554bbd-50ad-43eb-85fe-f19614385c15" providerId="ADAL" clId="{1A457FB9-0ECB-43AF-A40E-0CEE3D1FB4E2}" dt="2023-06-18T10:44:44.601" v="2549" actId="20577"/>
          <ac:spMkLst>
            <pc:docMk/>
            <pc:sldMk cId="741037753" sldId="2086971567"/>
            <ac:spMk id="2" creationId="{30F44291-8C0E-8E51-6848-7FD511E614A8}"/>
          </ac:spMkLst>
        </pc:spChg>
        <pc:spChg chg="mod">
          <ac:chgData name="Mihai Toader" userId="af554bbd-50ad-43eb-85fe-f19614385c15" providerId="ADAL" clId="{1A457FB9-0ECB-43AF-A40E-0CEE3D1FB4E2}" dt="2023-06-22T18:43:35.399" v="4741" actId="20577"/>
          <ac:spMkLst>
            <pc:docMk/>
            <pc:sldMk cId="741037753" sldId="2086971567"/>
            <ac:spMk id="3" creationId="{98A292BD-C382-CFF9-C074-D7C8ECAF33B5}"/>
          </ac:spMkLst>
        </pc:spChg>
      </pc:sldChg>
      <pc:sldChg chg="modSp new mod modShow">
        <pc:chgData name="Mihai Toader" userId="af554bbd-50ad-43eb-85fe-f19614385c15" providerId="ADAL" clId="{1A457FB9-0ECB-43AF-A40E-0CEE3D1FB4E2}" dt="2023-06-22T18:33:52.900" v="4370" actId="729"/>
        <pc:sldMkLst>
          <pc:docMk/>
          <pc:sldMk cId="1992172368" sldId="2086971568"/>
        </pc:sldMkLst>
        <pc:spChg chg="mod">
          <ac:chgData name="Mihai Toader" userId="af554bbd-50ad-43eb-85fe-f19614385c15" providerId="ADAL" clId="{1A457FB9-0ECB-43AF-A40E-0CEE3D1FB4E2}" dt="2023-06-18T10:53:44.936" v="2607" actId="20577"/>
          <ac:spMkLst>
            <pc:docMk/>
            <pc:sldMk cId="1992172368" sldId="2086971568"/>
            <ac:spMk id="2" creationId="{A8601ED1-2E90-2E07-CCA6-2F7C130DB4BC}"/>
          </ac:spMkLst>
        </pc:spChg>
        <pc:spChg chg="mod">
          <ac:chgData name="Mihai Toader" userId="af554bbd-50ad-43eb-85fe-f19614385c15" providerId="ADAL" clId="{1A457FB9-0ECB-43AF-A40E-0CEE3D1FB4E2}" dt="2023-06-22T18:32:15.694" v="4353" actId="20577"/>
          <ac:spMkLst>
            <pc:docMk/>
            <pc:sldMk cId="1992172368" sldId="2086971568"/>
            <ac:spMk id="3" creationId="{E1B0978D-09B9-C60B-75F7-C7D126B6DE06}"/>
          </ac:spMkLst>
        </pc:spChg>
      </pc:sldChg>
      <pc:sldChg chg="modSp new mod modNotesTx">
        <pc:chgData name="Mihai Toader" userId="af554bbd-50ad-43eb-85fe-f19614385c15" providerId="ADAL" clId="{1A457FB9-0ECB-43AF-A40E-0CEE3D1FB4E2}" dt="2023-06-22T18:38:09.730" v="4417" actId="6549"/>
        <pc:sldMkLst>
          <pc:docMk/>
          <pc:sldMk cId="347732238" sldId="2086971569"/>
        </pc:sldMkLst>
        <pc:spChg chg="mod">
          <ac:chgData name="Mihai Toader" userId="af554bbd-50ad-43eb-85fe-f19614385c15" providerId="ADAL" clId="{1A457FB9-0ECB-43AF-A40E-0CEE3D1FB4E2}" dt="2023-06-18T10:52:04.653" v="2578" actId="20577"/>
          <ac:spMkLst>
            <pc:docMk/>
            <pc:sldMk cId="347732238" sldId="2086971569"/>
            <ac:spMk id="2" creationId="{440499A0-8519-3C23-1C25-BA6C58F0DAD2}"/>
          </ac:spMkLst>
        </pc:spChg>
        <pc:spChg chg="mod">
          <ac:chgData name="Mihai Toader" userId="af554bbd-50ad-43eb-85fe-f19614385c15" providerId="ADAL" clId="{1A457FB9-0ECB-43AF-A40E-0CEE3D1FB4E2}" dt="2023-06-22T18:38:09.730" v="4417" actId="6549"/>
          <ac:spMkLst>
            <pc:docMk/>
            <pc:sldMk cId="347732238" sldId="2086971569"/>
            <ac:spMk id="3" creationId="{63D0075A-B351-4877-EE6E-1B4CF50D0E9B}"/>
          </ac:spMkLst>
        </pc:spChg>
      </pc:sldChg>
      <pc:sldChg chg="addSp delSp modSp new mod">
        <pc:chgData name="Mihai Toader" userId="af554bbd-50ad-43eb-85fe-f19614385c15" providerId="ADAL" clId="{1A457FB9-0ECB-43AF-A40E-0CEE3D1FB4E2}" dt="2023-06-18T11:41:51.759" v="3516" actId="1076"/>
        <pc:sldMkLst>
          <pc:docMk/>
          <pc:sldMk cId="1281141564" sldId="2086971570"/>
        </pc:sldMkLst>
        <pc:spChg chg="mod">
          <ac:chgData name="Mihai Toader" userId="af554bbd-50ad-43eb-85fe-f19614385c15" providerId="ADAL" clId="{1A457FB9-0ECB-43AF-A40E-0CEE3D1FB4E2}" dt="2023-06-18T11:06:41.442" v="3339" actId="20577"/>
          <ac:spMkLst>
            <pc:docMk/>
            <pc:sldMk cId="1281141564" sldId="2086971570"/>
            <ac:spMk id="2" creationId="{8736EADD-28D7-219A-56FE-7CD75FFAABF4}"/>
          </ac:spMkLst>
        </pc:spChg>
        <pc:spChg chg="mod">
          <ac:chgData name="Mihai Toader" userId="af554bbd-50ad-43eb-85fe-f19614385c15" providerId="ADAL" clId="{1A457FB9-0ECB-43AF-A40E-0CEE3D1FB4E2}" dt="2023-06-18T11:38:18.928" v="3505" actId="20577"/>
          <ac:spMkLst>
            <pc:docMk/>
            <pc:sldMk cId="1281141564" sldId="2086971570"/>
            <ac:spMk id="3" creationId="{E8564CA9-48CF-B8DF-5A86-542BE64430BB}"/>
          </ac:spMkLst>
        </pc:spChg>
        <pc:picChg chg="add del mod">
          <ac:chgData name="Mihai Toader" userId="af554bbd-50ad-43eb-85fe-f19614385c15" providerId="ADAL" clId="{1A457FB9-0ECB-43AF-A40E-0CEE3D1FB4E2}" dt="2023-06-18T11:41:45.413" v="3512" actId="478"/>
          <ac:picMkLst>
            <pc:docMk/>
            <pc:sldMk cId="1281141564" sldId="2086971570"/>
            <ac:picMk id="5" creationId="{4BC7130A-1851-2F99-0391-BDC0E9928F75}"/>
          </ac:picMkLst>
        </pc:picChg>
        <pc:picChg chg="add mod">
          <ac:chgData name="Mihai Toader" userId="af554bbd-50ad-43eb-85fe-f19614385c15" providerId="ADAL" clId="{1A457FB9-0ECB-43AF-A40E-0CEE3D1FB4E2}" dt="2023-06-18T11:41:51.759" v="3516" actId="1076"/>
          <ac:picMkLst>
            <pc:docMk/>
            <pc:sldMk cId="1281141564" sldId="2086971570"/>
            <ac:picMk id="7" creationId="{A1A8C885-5E08-BD9A-B2CB-A126DF0D19DE}"/>
          </ac:picMkLst>
        </pc:picChg>
      </pc:sldChg>
      <pc:sldChg chg="modSp new mod">
        <pc:chgData name="Mihai Toader" userId="af554bbd-50ad-43eb-85fe-f19614385c15" providerId="ADAL" clId="{1A457FB9-0ECB-43AF-A40E-0CEE3D1FB4E2}" dt="2023-06-18T11:07:41.087" v="3355" actId="20577"/>
        <pc:sldMkLst>
          <pc:docMk/>
          <pc:sldMk cId="2796470381" sldId="2086971571"/>
        </pc:sldMkLst>
        <pc:spChg chg="mod">
          <ac:chgData name="Mihai Toader" userId="af554bbd-50ad-43eb-85fe-f19614385c15" providerId="ADAL" clId="{1A457FB9-0ECB-43AF-A40E-0CEE3D1FB4E2}" dt="2023-06-18T11:07:41.087" v="3355" actId="20577"/>
          <ac:spMkLst>
            <pc:docMk/>
            <pc:sldMk cId="2796470381" sldId="2086971571"/>
            <ac:spMk id="2" creationId="{1E88A5CE-93C2-A112-EAEA-3970C86DD1C5}"/>
          </ac:spMkLst>
        </pc:spChg>
      </pc:sldChg>
      <pc:sldChg chg="modSp new mod ord modShow">
        <pc:chgData name="Mihai Toader" userId="af554bbd-50ad-43eb-85fe-f19614385c15" providerId="ADAL" clId="{1A457FB9-0ECB-43AF-A40E-0CEE3D1FB4E2}" dt="2023-06-22T18:37:29.749" v="4401" actId="729"/>
        <pc:sldMkLst>
          <pc:docMk/>
          <pc:sldMk cId="2711671207" sldId="2086971572"/>
        </pc:sldMkLst>
        <pc:spChg chg="mod">
          <ac:chgData name="Mihai Toader" userId="af554bbd-50ad-43eb-85fe-f19614385c15" providerId="ADAL" clId="{1A457FB9-0ECB-43AF-A40E-0CEE3D1FB4E2}" dt="2023-06-18T11:30:03.102" v="3459" actId="20577"/>
          <ac:spMkLst>
            <pc:docMk/>
            <pc:sldMk cId="2711671207" sldId="2086971572"/>
            <ac:spMk id="2" creationId="{5E8200E4-9B9F-D220-0D92-AC3C642EEABD}"/>
          </ac:spMkLst>
        </pc:spChg>
        <pc:spChg chg="mod">
          <ac:chgData name="Mihai Toader" userId="af554bbd-50ad-43eb-85fe-f19614385c15" providerId="ADAL" clId="{1A457FB9-0ECB-43AF-A40E-0CEE3D1FB4E2}" dt="2023-06-18T11:30:04.288" v="3460"/>
          <ac:spMkLst>
            <pc:docMk/>
            <pc:sldMk cId="2711671207" sldId="2086971572"/>
            <ac:spMk id="3" creationId="{EFC41DFE-E4D4-24E7-A5E7-AB00CC6B10C2}"/>
          </ac:spMkLst>
        </pc:spChg>
      </pc:sldChg>
      <pc:sldChg chg="new del">
        <pc:chgData name="Mihai Toader" userId="af554bbd-50ad-43eb-85fe-f19614385c15" providerId="ADAL" clId="{1A457FB9-0ECB-43AF-A40E-0CEE3D1FB4E2}" dt="2023-06-18T11:42:08.506" v="3519" actId="47"/>
        <pc:sldMkLst>
          <pc:docMk/>
          <pc:sldMk cId="1840192741" sldId="2086971573"/>
        </pc:sldMkLst>
      </pc:sldChg>
      <pc:sldChg chg="new del">
        <pc:chgData name="Mihai Toader" userId="af554bbd-50ad-43eb-85fe-f19614385c15" providerId="ADAL" clId="{1A457FB9-0ECB-43AF-A40E-0CEE3D1FB4E2}" dt="2023-06-18T11:42:06.625" v="3518" actId="47"/>
        <pc:sldMkLst>
          <pc:docMk/>
          <pc:sldMk cId="2165309310" sldId="2086971574"/>
        </pc:sldMkLst>
      </pc:sldChg>
      <pc:sldChg chg="addSp delSp modSp add mod">
        <pc:chgData name="Mihai Toader" userId="af554bbd-50ad-43eb-85fe-f19614385c15" providerId="ADAL" clId="{1A457FB9-0ECB-43AF-A40E-0CEE3D1FB4E2}" dt="2023-06-18T11:48:26.431" v="3527" actId="1076"/>
        <pc:sldMkLst>
          <pc:docMk/>
          <pc:sldMk cId="1058669533" sldId="2086971575"/>
        </pc:sldMkLst>
        <pc:spChg chg="add del">
          <ac:chgData name="Mihai Toader" userId="af554bbd-50ad-43eb-85fe-f19614385c15" providerId="ADAL" clId="{1A457FB9-0ECB-43AF-A40E-0CEE3D1FB4E2}" dt="2023-06-18T11:47:54.979" v="3522" actId="22"/>
          <ac:spMkLst>
            <pc:docMk/>
            <pc:sldMk cId="1058669533" sldId="2086971575"/>
            <ac:spMk id="5" creationId="{62670C0B-EB8A-4234-689D-FB3644C46220}"/>
          </ac:spMkLst>
        </pc:spChg>
        <pc:picChg chg="del">
          <ac:chgData name="Mihai Toader" userId="af554bbd-50ad-43eb-85fe-f19614385c15" providerId="ADAL" clId="{1A457FB9-0ECB-43AF-A40E-0CEE3D1FB4E2}" dt="2023-06-18T11:42:18.905" v="3520" actId="478"/>
          <ac:picMkLst>
            <pc:docMk/>
            <pc:sldMk cId="1058669533" sldId="2086971575"/>
            <ac:picMk id="7" creationId="{A1A8C885-5E08-BD9A-B2CB-A126DF0D19DE}"/>
          </ac:picMkLst>
        </pc:picChg>
        <pc:picChg chg="add mod">
          <ac:chgData name="Mihai Toader" userId="af554bbd-50ad-43eb-85fe-f19614385c15" providerId="ADAL" clId="{1A457FB9-0ECB-43AF-A40E-0CEE3D1FB4E2}" dt="2023-06-18T11:48:26.431" v="3527" actId="1076"/>
          <ac:picMkLst>
            <pc:docMk/>
            <pc:sldMk cId="1058669533" sldId="2086971575"/>
            <ac:picMk id="8" creationId="{A4232719-7C8A-BC5B-DB8D-22CEDCEB110F}"/>
          </ac:picMkLst>
        </pc:picChg>
      </pc:sldChg>
      <pc:sldChg chg="addSp delSp modSp new del mod">
        <pc:chgData name="Mihai Toader" userId="af554bbd-50ad-43eb-85fe-f19614385c15" providerId="ADAL" clId="{1A457FB9-0ECB-43AF-A40E-0CEE3D1FB4E2}" dt="2023-06-19T08:34:16.280" v="3538" actId="47"/>
        <pc:sldMkLst>
          <pc:docMk/>
          <pc:sldMk cId="1257635939" sldId="2086971576"/>
        </pc:sldMkLst>
        <pc:picChg chg="add del mod">
          <ac:chgData name="Mihai Toader" userId="af554bbd-50ad-43eb-85fe-f19614385c15" providerId="ADAL" clId="{1A457FB9-0ECB-43AF-A40E-0CEE3D1FB4E2}" dt="2023-06-18T12:07:30.079" v="3533" actId="21"/>
          <ac:picMkLst>
            <pc:docMk/>
            <pc:sldMk cId="1257635939" sldId="2086971576"/>
            <ac:picMk id="5" creationId="{B5D1E144-97F9-992D-6CFD-09D99199A206}"/>
          </ac:picMkLst>
        </pc:picChg>
      </pc:sldChg>
      <pc:sldChg chg="addSp delSp modSp add mod">
        <pc:chgData name="Mihai Toader" userId="af554bbd-50ad-43eb-85fe-f19614385c15" providerId="ADAL" clId="{1A457FB9-0ECB-43AF-A40E-0CEE3D1FB4E2}" dt="2023-06-18T12:07:35.661" v="3537" actId="14100"/>
        <pc:sldMkLst>
          <pc:docMk/>
          <pc:sldMk cId="643386091" sldId="2086971577"/>
        </pc:sldMkLst>
        <pc:picChg chg="add mod">
          <ac:chgData name="Mihai Toader" userId="af554bbd-50ad-43eb-85fe-f19614385c15" providerId="ADAL" clId="{1A457FB9-0ECB-43AF-A40E-0CEE3D1FB4E2}" dt="2023-06-18T12:07:35.661" v="3537" actId="14100"/>
          <ac:picMkLst>
            <pc:docMk/>
            <pc:sldMk cId="643386091" sldId="2086971577"/>
            <ac:picMk id="4" creationId="{47E9DA38-5E0D-5E18-A44C-12CA449F3761}"/>
          </ac:picMkLst>
        </pc:picChg>
        <pc:picChg chg="del">
          <ac:chgData name="Mihai Toader" userId="af554bbd-50ad-43eb-85fe-f19614385c15" providerId="ADAL" clId="{1A457FB9-0ECB-43AF-A40E-0CEE3D1FB4E2}" dt="2023-06-18T12:07:31.989" v="3534" actId="478"/>
          <ac:picMkLst>
            <pc:docMk/>
            <pc:sldMk cId="643386091" sldId="2086971577"/>
            <ac:picMk id="8" creationId="{A4232719-7C8A-BC5B-DB8D-22CEDCEB110F}"/>
          </ac:picMkLst>
        </pc:picChg>
      </pc:sldChg>
      <pc:sldChg chg="addSp modSp add mod">
        <pc:chgData name="Mihai Toader" userId="af554bbd-50ad-43eb-85fe-f19614385c15" providerId="ADAL" clId="{1A457FB9-0ECB-43AF-A40E-0CEE3D1FB4E2}" dt="2023-06-19T08:36:41.710" v="3611" actId="1076"/>
        <pc:sldMkLst>
          <pc:docMk/>
          <pc:sldMk cId="2562723216" sldId="2086971578"/>
        </pc:sldMkLst>
        <pc:spChg chg="mod">
          <ac:chgData name="Mihai Toader" userId="af554bbd-50ad-43eb-85fe-f19614385c15" providerId="ADAL" clId="{1A457FB9-0ECB-43AF-A40E-0CEE3D1FB4E2}" dt="2023-06-19T08:34:44.794" v="3563" actId="20577"/>
          <ac:spMkLst>
            <pc:docMk/>
            <pc:sldMk cId="2562723216" sldId="2086971578"/>
            <ac:spMk id="2" creationId="{5E8200E4-9B9F-D220-0D92-AC3C642EEABD}"/>
          </ac:spMkLst>
        </pc:spChg>
        <pc:spChg chg="mod">
          <ac:chgData name="Mihai Toader" userId="af554bbd-50ad-43eb-85fe-f19614385c15" providerId="ADAL" clId="{1A457FB9-0ECB-43AF-A40E-0CEE3D1FB4E2}" dt="2023-06-19T08:36:35.874" v="3608" actId="27636"/>
          <ac:spMkLst>
            <pc:docMk/>
            <pc:sldMk cId="2562723216" sldId="2086971578"/>
            <ac:spMk id="3" creationId="{EFC41DFE-E4D4-24E7-A5E7-AB00CC6B10C2}"/>
          </ac:spMkLst>
        </pc:spChg>
        <pc:picChg chg="add mod">
          <ac:chgData name="Mihai Toader" userId="af554bbd-50ad-43eb-85fe-f19614385c15" providerId="ADAL" clId="{1A457FB9-0ECB-43AF-A40E-0CEE3D1FB4E2}" dt="2023-06-19T08:36:41.710" v="3611" actId="1076"/>
          <ac:picMkLst>
            <pc:docMk/>
            <pc:sldMk cId="2562723216" sldId="2086971578"/>
            <ac:picMk id="5" creationId="{18E85C85-EAE7-FA45-FB20-FC14493D4F54}"/>
          </ac:picMkLst>
        </pc:picChg>
        <pc:picChg chg="add mod">
          <ac:chgData name="Mihai Toader" userId="af554bbd-50ad-43eb-85fe-f19614385c15" providerId="ADAL" clId="{1A457FB9-0ECB-43AF-A40E-0CEE3D1FB4E2}" dt="2023-06-19T08:36:33.140" v="3606" actId="1076"/>
          <ac:picMkLst>
            <pc:docMk/>
            <pc:sldMk cId="2562723216" sldId="2086971578"/>
            <ac:picMk id="7" creationId="{C7789550-CB35-CFEF-CBA6-CFBD855C817C}"/>
          </ac:picMkLst>
        </pc:picChg>
      </pc:sldChg>
      <pc:sldChg chg="addSp modSp new mod">
        <pc:chgData name="Mihai Toader" userId="af554bbd-50ad-43eb-85fe-f19614385c15" providerId="ADAL" clId="{1A457FB9-0ECB-43AF-A40E-0CEE3D1FB4E2}" dt="2023-06-19T08:43:17.424" v="3698" actId="20577"/>
        <pc:sldMkLst>
          <pc:docMk/>
          <pc:sldMk cId="3966909930" sldId="2086971579"/>
        </pc:sldMkLst>
        <pc:spChg chg="mod">
          <ac:chgData name="Mihai Toader" userId="af554bbd-50ad-43eb-85fe-f19614385c15" providerId="ADAL" clId="{1A457FB9-0ECB-43AF-A40E-0CEE3D1FB4E2}" dt="2023-06-19T08:43:17.424" v="3698" actId="20577"/>
          <ac:spMkLst>
            <pc:docMk/>
            <pc:sldMk cId="3966909930" sldId="2086971579"/>
            <ac:spMk id="2" creationId="{18EBF35C-A5F7-B259-2370-495AA7387BC5}"/>
          </ac:spMkLst>
        </pc:spChg>
        <pc:spChg chg="mod">
          <ac:chgData name="Mihai Toader" userId="af554bbd-50ad-43eb-85fe-f19614385c15" providerId="ADAL" clId="{1A457FB9-0ECB-43AF-A40E-0CEE3D1FB4E2}" dt="2023-06-19T08:38:06.234" v="3641"/>
          <ac:spMkLst>
            <pc:docMk/>
            <pc:sldMk cId="3966909930" sldId="2086971579"/>
            <ac:spMk id="3" creationId="{7F414D66-38F8-0327-A4D7-E0A9348F6F4B}"/>
          </ac:spMkLst>
        </pc:spChg>
        <pc:spChg chg="add mod">
          <ac:chgData name="Mihai Toader" userId="af554bbd-50ad-43eb-85fe-f19614385c15" providerId="ADAL" clId="{1A457FB9-0ECB-43AF-A40E-0CEE3D1FB4E2}" dt="2023-06-19T08:38:31.759" v="3649" actId="1076"/>
          <ac:spMkLst>
            <pc:docMk/>
            <pc:sldMk cId="3966909930" sldId="2086971579"/>
            <ac:spMk id="5" creationId="{22FB70A5-4F30-324C-714D-53983857C293}"/>
          </ac:spMkLst>
        </pc:spChg>
        <pc:picChg chg="add mod">
          <ac:chgData name="Mihai Toader" userId="af554bbd-50ad-43eb-85fe-f19614385c15" providerId="ADAL" clId="{1A457FB9-0ECB-43AF-A40E-0CEE3D1FB4E2}" dt="2023-06-19T08:38:26.050" v="3648" actId="14100"/>
          <ac:picMkLst>
            <pc:docMk/>
            <pc:sldMk cId="3966909930" sldId="2086971579"/>
            <ac:picMk id="7" creationId="{9FDE2213-DEA7-4D5F-6AF2-22801CFCC6DD}"/>
          </ac:picMkLst>
        </pc:picChg>
      </pc:sldChg>
      <pc:sldChg chg="addSp modSp new mod">
        <pc:chgData name="Mihai Toader" userId="af554bbd-50ad-43eb-85fe-f19614385c15" providerId="ADAL" clId="{1A457FB9-0ECB-43AF-A40E-0CEE3D1FB4E2}" dt="2023-06-19T08:43:21.664" v="3700"/>
        <pc:sldMkLst>
          <pc:docMk/>
          <pc:sldMk cId="1002288587" sldId="2086971580"/>
        </pc:sldMkLst>
        <pc:spChg chg="mod">
          <ac:chgData name="Mihai Toader" userId="af554bbd-50ad-43eb-85fe-f19614385c15" providerId="ADAL" clId="{1A457FB9-0ECB-43AF-A40E-0CEE3D1FB4E2}" dt="2023-06-19T08:43:21.664" v="3700"/>
          <ac:spMkLst>
            <pc:docMk/>
            <pc:sldMk cId="1002288587" sldId="2086971580"/>
            <ac:spMk id="2" creationId="{7CDB1F8F-4308-D891-84B0-EE95207A625A}"/>
          </ac:spMkLst>
        </pc:spChg>
        <pc:spChg chg="mod">
          <ac:chgData name="Mihai Toader" userId="af554bbd-50ad-43eb-85fe-f19614385c15" providerId="ADAL" clId="{1A457FB9-0ECB-43AF-A40E-0CEE3D1FB4E2}" dt="2023-06-19T08:40:02.528" v="3686" actId="207"/>
          <ac:spMkLst>
            <pc:docMk/>
            <pc:sldMk cId="1002288587" sldId="2086971580"/>
            <ac:spMk id="3" creationId="{A54EF0B7-1C46-E8CA-A21A-508E666A6345}"/>
          </ac:spMkLst>
        </pc:spChg>
        <pc:picChg chg="add mod">
          <ac:chgData name="Mihai Toader" userId="af554bbd-50ad-43eb-85fe-f19614385c15" providerId="ADAL" clId="{1A457FB9-0ECB-43AF-A40E-0CEE3D1FB4E2}" dt="2023-06-19T08:42:26.975" v="3693" actId="1076"/>
          <ac:picMkLst>
            <pc:docMk/>
            <pc:sldMk cId="1002288587" sldId="2086971580"/>
            <ac:picMk id="5" creationId="{778C59E4-3CC5-DA31-9E0B-955760D17538}"/>
          </ac:picMkLst>
        </pc:picChg>
      </pc:sldChg>
      <pc:sldChg chg="modSp new mod">
        <pc:chgData name="Mihai Toader" userId="af554bbd-50ad-43eb-85fe-f19614385c15" providerId="ADAL" clId="{1A457FB9-0ECB-43AF-A40E-0CEE3D1FB4E2}" dt="2023-06-19T08:43:46.210" v="3711" actId="20577"/>
        <pc:sldMkLst>
          <pc:docMk/>
          <pc:sldMk cId="3053565479" sldId="2086971581"/>
        </pc:sldMkLst>
        <pc:spChg chg="mod">
          <ac:chgData name="Mihai Toader" userId="af554bbd-50ad-43eb-85fe-f19614385c15" providerId="ADAL" clId="{1A457FB9-0ECB-43AF-A40E-0CEE3D1FB4E2}" dt="2023-06-19T08:43:29.494" v="3701"/>
          <ac:spMkLst>
            <pc:docMk/>
            <pc:sldMk cId="3053565479" sldId="2086971581"/>
            <ac:spMk id="2" creationId="{6E4479A1-811F-A996-022C-CAB4FF106C0C}"/>
          </ac:spMkLst>
        </pc:spChg>
        <pc:spChg chg="mod">
          <ac:chgData name="Mihai Toader" userId="af554bbd-50ad-43eb-85fe-f19614385c15" providerId="ADAL" clId="{1A457FB9-0ECB-43AF-A40E-0CEE3D1FB4E2}" dt="2023-06-19T08:43:46.210" v="3711" actId="20577"/>
          <ac:spMkLst>
            <pc:docMk/>
            <pc:sldMk cId="3053565479" sldId="2086971581"/>
            <ac:spMk id="3" creationId="{9D5A5CCE-EB09-F177-BC86-738F48288837}"/>
          </ac:spMkLst>
        </pc:spChg>
      </pc:sldChg>
      <pc:sldChg chg="addSp delSp modSp new mod">
        <pc:chgData name="Mihai Toader" userId="af554bbd-50ad-43eb-85fe-f19614385c15" providerId="ADAL" clId="{1A457FB9-0ECB-43AF-A40E-0CEE3D1FB4E2}" dt="2023-06-19T08:45:00.255" v="3728" actId="1076"/>
        <pc:sldMkLst>
          <pc:docMk/>
          <pc:sldMk cId="3224839696" sldId="2086971582"/>
        </pc:sldMkLst>
        <pc:spChg chg="mod">
          <ac:chgData name="Mihai Toader" userId="af554bbd-50ad-43eb-85fe-f19614385c15" providerId="ADAL" clId="{1A457FB9-0ECB-43AF-A40E-0CEE3D1FB4E2}" dt="2023-06-19T08:43:59.964" v="3713"/>
          <ac:spMkLst>
            <pc:docMk/>
            <pc:sldMk cId="3224839696" sldId="2086971582"/>
            <ac:spMk id="2" creationId="{2453C762-55B3-6409-FB66-03168E874AC0}"/>
          </ac:spMkLst>
        </pc:spChg>
        <pc:spChg chg="mod">
          <ac:chgData name="Mihai Toader" userId="af554bbd-50ad-43eb-85fe-f19614385c15" providerId="ADAL" clId="{1A457FB9-0ECB-43AF-A40E-0CEE3D1FB4E2}" dt="2023-06-19T08:44:09.224" v="3718" actId="5793"/>
          <ac:spMkLst>
            <pc:docMk/>
            <pc:sldMk cId="3224839696" sldId="2086971582"/>
            <ac:spMk id="3" creationId="{0E863A2F-D16E-31DC-8AF9-90B6F9D1DC14}"/>
          </ac:spMkLst>
        </pc:spChg>
        <pc:picChg chg="add del mod">
          <ac:chgData name="Mihai Toader" userId="af554bbd-50ad-43eb-85fe-f19614385c15" providerId="ADAL" clId="{1A457FB9-0ECB-43AF-A40E-0CEE3D1FB4E2}" dt="2023-06-19T08:44:53.042" v="3724" actId="478"/>
          <ac:picMkLst>
            <pc:docMk/>
            <pc:sldMk cId="3224839696" sldId="2086971582"/>
            <ac:picMk id="5" creationId="{9EBF85F9-04CF-2815-ADA7-9B3D86D3193D}"/>
          </ac:picMkLst>
        </pc:picChg>
        <pc:picChg chg="add mod">
          <ac:chgData name="Mihai Toader" userId="af554bbd-50ad-43eb-85fe-f19614385c15" providerId="ADAL" clId="{1A457FB9-0ECB-43AF-A40E-0CEE3D1FB4E2}" dt="2023-06-19T08:45:00.255" v="3728" actId="1076"/>
          <ac:picMkLst>
            <pc:docMk/>
            <pc:sldMk cId="3224839696" sldId="2086971582"/>
            <ac:picMk id="7" creationId="{6161498A-B109-AB29-D7E2-F297849B5D85}"/>
          </ac:picMkLst>
        </pc:picChg>
      </pc:sldChg>
      <pc:sldChg chg="addSp modSp new mod">
        <pc:chgData name="Mihai Toader" userId="af554bbd-50ad-43eb-85fe-f19614385c15" providerId="ADAL" clId="{1A457FB9-0ECB-43AF-A40E-0CEE3D1FB4E2}" dt="2023-06-19T09:00:55.053" v="3779"/>
        <pc:sldMkLst>
          <pc:docMk/>
          <pc:sldMk cId="2234458796" sldId="2086971583"/>
        </pc:sldMkLst>
        <pc:spChg chg="mod">
          <ac:chgData name="Mihai Toader" userId="af554bbd-50ad-43eb-85fe-f19614385c15" providerId="ADAL" clId="{1A457FB9-0ECB-43AF-A40E-0CEE3D1FB4E2}" dt="2023-06-19T09:00:55.053" v="3779"/>
          <ac:spMkLst>
            <pc:docMk/>
            <pc:sldMk cId="2234458796" sldId="2086971583"/>
            <ac:spMk id="2" creationId="{661C8797-241A-2045-5A86-3928D5944D6F}"/>
          </ac:spMkLst>
        </pc:spChg>
        <pc:spChg chg="mod">
          <ac:chgData name="Mihai Toader" userId="af554bbd-50ad-43eb-85fe-f19614385c15" providerId="ADAL" clId="{1A457FB9-0ECB-43AF-A40E-0CEE3D1FB4E2}" dt="2023-06-19T08:48:48.559" v="3750" actId="20577"/>
          <ac:spMkLst>
            <pc:docMk/>
            <pc:sldMk cId="2234458796" sldId="2086971583"/>
            <ac:spMk id="3" creationId="{01E4A131-7437-0ADF-61BD-D4A8303FA1F7}"/>
          </ac:spMkLst>
        </pc:spChg>
        <pc:picChg chg="add mod">
          <ac:chgData name="Mihai Toader" userId="af554bbd-50ad-43eb-85fe-f19614385c15" providerId="ADAL" clId="{1A457FB9-0ECB-43AF-A40E-0CEE3D1FB4E2}" dt="2023-06-19T08:47:54.918" v="3749" actId="14100"/>
          <ac:picMkLst>
            <pc:docMk/>
            <pc:sldMk cId="2234458796" sldId="2086971583"/>
            <ac:picMk id="5" creationId="{C993A630-B522-CA06-01D2-396AB9F123C2}"/>
          </ac:picMkLst>
        </pc:picChg>
      </pc:sldChg>
      <pc:sldChg chg="addSp delSp modSp new mod">
        <pc:chgData name="Mihai Toader" userId="af554bbd-50ad-43eb-85fe-f19614385c15" providerId="ADAL" clId="{1A457FB9-0ECB-43AF-A40E-0CEE3D1FB4E2}" dt="2023-06-19T09:00:56.213" v="3780"/>
        <pc:sldMkLst>
          <pc:docMk/>
          <pc:sldMk cId="2441393737" sldId="2086971584"/>
        </pc:sldMkLst>
        <pc:spChg chg="mod">
          <ac:chgData name="Mihai Toader" userId="af554bbd-50ad-43eb-85fe-f19614385c15" providerId="ADAL" clId="{1A457FB9-0ECB-43AF-A40E-0CEE3D1FB4E2}" dt="2023-06-19T09:00:56.213" v="3780"/>
          <ac:spMkLst>
            <pc:docMk/>
            <pc:sldMk cId="2441393737" sldId="2086971584"/>
            <ac:spMk id="2" creationId="{067171F2-1ADE-4E88-66A3-7B52A731B7AE}"/>
          </ac:spMkLst>
        </pc:spChg>
        <pc:spChg chg="mod">
          <ac:chgData name="Mihai Toader" userId="af554bbd-50ad-43eb-85fe-f19614385c15" providerId="ADAL" clId="{1A457FB9-0ECB-43AF-A40E-0CEE3D1FB4E2}" dt="2023-06-19T08:50:12.760" v="3777" actId="20577"/>
          <ac:spMkLst>
            <pc:docMk/>
            <pc:sldMk cId="2441393737" sldId="2086971584"/>
            <ac:spMk id="3" creationId="{29D42212-E1EB-008F-6EED-8AF9951574BD}"/>
          </ac:spMkLst>
        </pc:spChg>
        <pc:picChg chg="add del mod">
          <ac:chgData name="Mihai Toader" userId="af554bbd-50ad-43eb-85fe-f19614385c15" providerId="ADAL" clId="{1A457FB9-0ECB-43AF-A40E-0CEE3D1FB4E2}" dt="2023-06-19T08:49:59.935" v="3772" actId="478"/>
          <ac:picMkLst>
            <pc:docMk/>
            <pc:sldMk cId="2441393737" sldId="2086971584"/>
            <ac:picMk id="5" creationId="{D7B7AD0F-0A1F-F80A-6804-7B25A75828A3}"/>
          </ac:picMkLst>
        </pc:picChg>
        <pc:picChg chg="add del mod">
          <ac:chgData name="Mihai Toader" userId="af554bbd-50ad-43eb-85fe-f19614385c15" providerId="ADAL" clId="{1A457FB9-0ECB-43AF-A40E-0CEE3D1FB4E2}" dt="2023-06-19T08:49:59.500" v="3771" actId="478"/>
          <ac:picMkLst>
            <pc:docMk/>
            <pc:sldMk cId="2441393737" sldId="2086971584"/>
            <ac:picMk id="7" creationId="{D7333D79-F094-510E-D448-5A159E4192E2}"/>
          </ac:picMkLst>
        </pc:picChg>
        <pc:picChg chg="add mod">
          <ac:chgData name="Mihai Toader" userId="af554bbd-50ad-43eb-85fe-f19614385c15" providerId="ADAL" clId="{1A457FB9-0ECB-43AF-A40E-0CEE3D1FB4E2}" dt="2023-06-19T08:50:09.860" v="3776" actId="1076"/>
          <ac:picMkLst>
            <pc:docMk/>
            <pc:sldMk cId="2441393737" sldId="2086971584"/>
            <ac:picMk id="9" creationId="{4804589C-5E5C-3A6A-1272-64F00E2D75D3}"/>
          </ac:picMkLst>
        </pc:picChg>
      </pc:sldChg>
      <pc:sldChg chg="addSp modSp new mod">
        <pc:chgData name="Mihai Toader" userId="af554bbd-50ad-43eb-85fe-f19614385c15" providerId="ADAL" clId="{1A457FB9-0ECB-43AF-A40E-0CEE3D1FB4E2}" dt="2023-06-19T09:01:25.407" v="3794" actId="1076"/>
        <pc:sldMkLst>
          <pc:docMk/>
          <pc:sldMk cId="2509201287" sldId="2086971585"/>
        </pc:sldMkLst>
        <pc:spChg chg="mod">
          <ac:chgData name="Mihai Toader" userId="af554bbd-50ad-43eb-85fe-f19614385c15" providerId="ADAL" clId="{1A457FB9-0ECB-43AF-A40E-0CEE3D1FB4E2}" dt="2023-06-19T09:00:57.520" v="3781"/>
          <ac:spMkLst>
            <pc:docMk/>
            <pc:sldMk cId="2509201287" sldId="2086971585"/>
            <ac:spMk id="2" creationId="{AA6722B6-D70E-CB3D-2165-259116884841}"/>
          </ac:spMkLst>
        </pc:spChg>
        <pc:spChg chg="mod">
          <ac:chgData name="Mihai Toader" userId="af554bbd-50ad-43eb-85fe-f19614385c15" providerId="ADAL" clId="{1A457FB9-0ECB-43AF-A40E-0CEE3D1FB4E2}" dt="2023-06-19T09:01:18.070" v="3791" actId="14100"/>
          <ac:spMkLst>
            <pc:docMk/>
            <pc:sldMk cId="2509201287" sldId="2086971585"/>
            <ac:spMk id="3" creationId="{3896B15A-8CF9-400B-3CF3-A11DEAA1BBC7}"/>
          </ac:spMkLst>
        </pc:spChg>
        <pc:picChg chg="add mod">
          <ac:chgData name="Mihai Toader" userId="af554bbd-50ad-43eb-85fe-f19614385c15" providerId="ADAL" clId="{1A457FB9-0ECB-43AF-A40E-0CEE3D1FB4E2}" dt="2023-06-19T09:01:25.407" v="3794" actId="1076"/>
          <ac:picMkLst>
            <pc:docMk/>
            <pc:sldMk cId="2509201287" sldId="2086971585"/>
            <ac:picMk id="5" creationId="{3A031C46-2CBC-62DF-1510-6F0A42F372F7}"/>
          </ac:picMkLst>
        </pc:picChg>
      </pc:sldChg>
      <pc:sldChg chg="addSp modSp new mod">
        <pc:chgData name="Mihai Toader" userId="af554bbd-50ad-43eb-85fe-f19614385c15" providerId="ADAL" clId="{1A457FB9-0ECB-43AF-A40E-0CEE3D1FB4E2}" dt="2023-06-19T09:02:42.349" v="3817" actId="20577"/>
        <pc:sldMkLst>
          <pc:docMk/>
          <pc:sldMk cId="1003493475" sldId="2086971586"/>
        </pc:sldMkLst>
        <pc:spChg chg="mod">
          <ac:chgData name="Mihai Toader" userId="af554bbd-50ad-43eb-85fe-f19614385c15" providerId="ADAL" clId="{1A457FB9-0ECB-43AF-A40E-0CEE3D1FB4E2}" dt="2023-06-19T09:01:37.677" v="3796"/>
          <ac:spMkLst>
            <pc:docMk/>
            <pc:sldMk cId="1003493475" sldId="2086971586"/>
            <ac:spMk id="2" creationId="{AA78A930-47F1-71E3-FC1A-62F74DA53300}"/>
          </ac:spMkLst>
        </pc:spChg>
        <pc:spChg chg="mod">
          <ac:chgData name="Mihai Toader" userId="af554bbd-50ad-43eb-85fe-f19614385c15" providerId="ADAL" clId="{1A457FB9-0ECB-43AF-A40E-0CEE3D1FB4E2}" dt="2023-06-19T09:02:42.349" v="3817" actId="20577"/>
          <ac:spMkLst>
            <pc:docMk/>
            <pc:sldMk cId="1003493475" sldId="2086971586"/>
            <ac:spMk id="3" creationId="{3EDEDFEE-FB72-A405-8277-19E5E3662B42}"/>
          </ac:spMkLst>
        </pc:spChg>
        <pc:picChg chg="add mod">
          <ac:chgData name="Mihai Toader" userId="af554bbd-50ad-43eb-85fe-f19614385c15" providerId="ADAL" clId="{1A457FB9-0ECB-43AF-A40E-0CEE3D1FB4E2}" dt="2023-06-19T09:02:18.957" v="3807" actId="1076"/>
          <ac:picMkLst>
            <pc:docMk/>
            <pc:sldMk cId="1003493475" sldId="2086971586"/>
            <ac:picMk id="5" creationId="{9F63234F-1D92-64BA-7BC0-A47BABE23DDF}"/>
          </ac:picMkLst>
        </pc:picChg>
      </pc:sldChg>
      <pc:sldChg chg="modSp new mod">
        <pc:chgData name="Mihai Toader" userId="af554bbd-50ad-43eb-85fe-f19614385c15" providerId="ADAL" clId="{1A457FB9-0ECB-43AF-A40E-0CEE3D1FB4E2}" dt="2023-06-19T09:25:33.726" v="3831" actId="113"/>
        <pc:sldMkLst>
          <pc:docMk/>
          <pc:sldMk cId="3513962281" sldId="2086971587"/>
        </pc:sldMkLst>
        <pc:spChg chg="mod">
          <ac:chgData name="Mihai Toader" userId="af554bbd-50ad-43eb-85fe-f19614385c15" providerId="ADAL" clId="{1A457FB9-0ECB-43AF-A40E-0CEE3D1FB4E2}" dt="2023-06-19T09:25:07.343" v="3819"/>
          <ac:spMkLst>
            <pc:docMk/>
            <pc:sldMk cId="3513962281" sldId="2086971587"/>
            <ac:spMk id="2" creationId="{27A9A82D-6EAC-3F43-2206-445E11FF0EA1}"/>
          </ac:spMkLst>
        </pc:spChg>
        <pc:spChg chg="mod">
          <ac:chgData name="Mihai Toader" userId="af554bbd-50ad-43eb-85fe-f19614385c15" providerId="ADAL" clId="{1A457FB9-0ECB-43AF-A40E-0CEE3D1FB4E2}" dt="2023-06-19T09:25:33.726" v="3831" actId="113"/>
          <ac:spMkLst>
            <pc:docMk/>
            <pc:sldMk cId="3513962281" sldId="2086971587"/>
            <ac:spMk id="3" creationId="{57D936F9-94B0-0069-0618-8D33102D82A0}"/>
          </ac:spMkLst>
        </pc:spChg>
      </pc:sldChg>
      <pc:sldChg chg="addSp modSp new mod">
        <pc:chgData name="Mihai Toader" userId="af554bbd-50ad-43eb-85fe-f19614385c15" providerId="ADAL" clId="{1A457FB9-0ECB-43AF-A40E-0CEE3D1FB4E2}" dt="2023-06-19T09:26:28.619" v="3846" actId="1076"/>
        <pc:sldMkLst>
          <pc:docMk/>
          <pc:sldMk cId="2218418771" sldId="2086971588"/>
        </pc:sldMkLst>
        <pc:spChg chg="mod">
          <ac:chgData name="Mihai Toader" userId="af554bbd-50ad-43eb-85fe-f19614385c15" providerId="ADAL" clId="{1A457FB9-0ECB-43AF-A40E-0CEE3D1FB4E2}" dt="2023-06-19T09:26:23.330" v="3842" actId="14100"/>
          <ac:spMkLst>
            <pc:docMk/>
            <pc:sldMk cId="2218418771" sldId="2086971588"/>
            <ac:spMk id="3" creationId="{C34640CE-1190-3885-2138-C27C5BC0FBB5}"/>
          </ac:spMkLst>
        </pc:spChg>
        <pc:picChg chg="add mod">
          <ac:chgData name="Mihai Toader" userId="af554bbd-50ad-43eb-85fe-f19614385c15" providerId="ADAL" clId="{1A457FB9-0ECB-43AF-A40E-0CEE3D1FB4E2}" dt="2023-06-19T09:26:28.619" v="3846" actId="1076"/>
          <ac:picMkLst>
            <pc:docMk/>
            <pc:sldMk cId="2218418771" sldId="2086971588"/>
            <ac:picMk id="5" creationId="{AF339E15-0FE7-FF18-0E86-DCA2554AA5EC}"/>
          </ac:picMkLst>
        </pc:picChg>
      </pc:sldChg>
      <pc:sldChg chg="addSp modSp new mod">
        <pc:chgData name="Mihai Toader" userId="af554bbd-50ad-43eb-85fe-f19614385c15" providerId="ADAL" clId="{1A457FB9-0ECB-43AF-A40E-0CEE3D1FB4E2}" dt="2023-06-19T09:27:20.703" v="3861" actId="1076"/>
        <pc:sldMkLst>
          <pc:docMk/>
          <pc:sldMk cId="505192428" sldId="2086971589"/>
        </pc:sldMkLst>
        <pc:spChg chg="mod">
          <ac:chgData name="Mihai Toader" userId="af554bbd-50ad-43eb-85fe-f19614385c15" providerId="ADAL" clId="{1A457FB9-0ECB-43AF-A40E-0CEE3D1FB4E2}" dt="2023-06-19T09:26:38.309" v="3848"/>
          <ac:spMkLst>
            <pc:docMk/>
            <pc:sldMk cId="505192428" sldId="2086971589"/>
            <ac:spMk id="2" creationId="{9FA31615-372C-FAD7-4E25-7E2D07CBC6A3}"/>
          </ac:spMkLst>
        </pc:spChg>
        <pc:spChg chg="mod">
          <ac:chgData name="Mihai Toader" userId="af554bbd-50ad-43eb-85fe-f19614385c15" providerId="ADAL" clId="{1A457FB9-0ECB-43AF-A40E-0CEE3D1FB4E2}" dt="2023-06-19T09:27:10.886" v="3858" actId="14100"/>
          <ac:spMkLst>
            <pc:docMk/>
            <pc:sldMk cId="505192428" sldId="2086971589"/>
            <ac:spMk id="3" creationId="{6CF9F446-D36C-BD9D-F169-A66B4698498C}"/>
          </ac:spMkLst>
        </pc:spChg>
        <pc:picChg chg="add mod">
          <ac:chgData name="Mihai Toader" userId="af554bbd-50ad-43eb-85fe-f19614385c15" providerId="ADAL" clId="{1A457FB9-0ECB-43AF-A40E-0CEE3D1FB4E2}" dt="2023-06-19T09:27:20.703" v="3861" actId="1076"/>
          <ac:picMkLst>
            <pc:docMk/>
            <pc:sldMk cId="505192428" sldId="2086971589"/>
            <ac:picMk id="5" creationId="{A1B592CD-D4BC-A31D-CBAB-D00B38BD2D92}"/>
          </ac:picMkLst>
        </pc:picChg>
      </pc:sldChg>
      <pc:sldChg chg="addSp modSp new mod">
        <pc:chgData name="Mihai Toader" userId="af554bbd-50ad-43eb-85fe-f19614385c15" providerId="ADAL" clId="{1A457FB9-0ECB-43AF-A40E-0CEE3D1FB4E2}" dt="2023-06-19T09:28:18.696" v="3891" actId="1076"/>
        <pc:sldMkLst>
          <pc:docMk/>
          <pc:sldMk cId="399429939" sldId="2086971590"/>
        </pc:sldMkLst>
        <pc:spChg chg="mod">
          <ac:chgData name="Mihai Toader" userId="af554bbd-50ad-43eb-85fe-f19614385c15" providerId="ADAL" clId="{1A457FB9-0ECB-43AF-A40E-0CEE3D1FB4E2}" dt="2023-06-19T09:27:42.267" v="3879" actId="20577"/>
          <ac:spMkLst>
            <pc:docMk/>
            <pc:sldMk cId="399429939" sldId="2086971590"/>
            <ac:spMk id="2" creationId="{1B0B09F9-01DC-77EF-254B-231581FED6CB}"/>
          </ac:spMkLst>
        </pc:spChg>
        <pc:spChg chg="mod">
          <ac:chgData name="Mihai Toader" userId="af554bbd-50ad-43eb-85fe-f19614385c15" providerId="ADAL" clId="{1A457FB9-0ECB-43AF-A40E-0CEE3D1FB4E2}" dt="2023-06-19T09:28:08.913" v="3889" actId="113"/>
          <ac:spMkLst>
            <pc:docMk/>
            <pc:sldMk cId="399429939" sldId="2086971590"/>
            <ac:spMk id="3" creationId="{EC30FD79-D889-8A36-5393-86E060A1E911}"/>
          </ac:spMkLst>
        </pc:spChg>
        <pc:picChg chg="add mod">
          <ac:chgData name="Mihai Toader" userId="af554bbd-50ad-43eb-85fe-f19614385c15" providerId="ADAL" clId="{1A457FB9-0ECB-43AF-A40E-0CEE3D1FB4E2}" dt="2023-06-19T09:28:18.696" v="3891" actId="1076"/>
          <ac:picMkLst>
            <pc:docMk/>
            <pc:sldMk cId="399429939" sldId="2086971590"/>
            <ac:picMk id="5" creationId="{DD7893AA-01AF-6877-8C72-24DC99489DAB}"/>
          </ac:picMkLst>
        </pc:picChg>
      </pc:sldChg>
      <pc:sldChg chg="modSp new mod">
        <pc:chgData name="Mihai Toader" userId="af554bbd-50ad-43eb-85fe-f19614385c15" providerId="ADAL" clId="{1A457FB9-0ECB-43AF-A40E-0CEE3D1FB4E2}" dt="2023-06-19T09:31:32.915" v="3901" actId="14100"/>
        <pc:sldMkLst>
          <pc:docMk/>
          <pc:sldMk cId="2235744174" sldId="2086971591"/>
        </pc:sldMkLst>
        <pc:spChg chg="mod">
          <ac:chgData name="Mihai Toader" userId="af554bbd-50ad-43eb-85fe-f19614385c15" providerId="ADAL" clId="{1A457FB9-0ECB-43AF-A40E-0CEE3D1FB4E2}" dt="2023-06-19T09:31:10.947" v="3893"/>
          <ac:spMkLst>
            <pc:docMk/>
            <pc:sldMk cId="2235744174" sldId="2086971591"/>
            <ac:spMk id="2" creationId="{E8B8D6A0-0A63-E947-C6A8-DD1E15219034}"/>
          </ac:spMkLst>
        </pc:spChg>
        <pc:spChg chg="mod">
          <ac:chgData name="Mihai Toader" userId="af554bbd-50ad-43eb-85fe-f19614385c15" providerId="ADAL" clId="{1A457FB9-0ECB-43AF-A40E-0CEE3D1FB4E2}" dt="2023-06-19T09:31:32.915" v="3901" actId="14100"/>
          <ac:spMkLst>
            <pc:docMk/>
            <pc:sldMk cId="2235744174" sldId="2086971591"/>
            <ac:spMk id="3" creationId="{872C276B-6935-8937-C7B7-69DFC18D6FFE}"/>
          </ac:spMkLst>
        </pc:spChg>
      </pc:sldChg>
      <pc:sldChg chg="addSp modSp new mod">
        <pc:chgData name="Mihai Toader" userId="af554bbd-50ad-43eb-85fe-f19614385c15" providerId="ADAL" clId="{1A457FB9-0ECB-43AF-A40E-0CEE3D1FB4E2}" dt="2023-06-19T09:36:08.823" v="3914" actId="1076"/>
        <pc:sldMkLst>
          <pc:docMk/>
          <pc:sldMk cId="1108135008" sldId="2086971592"/>
        </pc:sldMkLst>
        <pc:spChg chg="mod">
          <ac:chgData name="Mihai Toader" userId="af554bbd-50ad-43eb-85fe-f19614385c15" providerId="ADAL" clId="{1A457FB9-0ECB-43AF-A40E-0CEE3D1FB4E2}" dt="2023-06-19T09:31:46.780" v="3903"/>
          <ac:spMkLst>
            <pc:docMk/>
            <pc:sldMk cId="1108135008" sldId="2086971592"/>
            <ac:spMk id="2" creationId="{63FAF345-156C-2BF3-B079-D2CF57926E23}"/>
          </ac:spMkLst>
        </pc:spChg>
        <pc:spChg chg="mod">
          <ac:chgData name="Mihai Toader" userId="af554bbd-50ad-43eb-85fe-f19614385c15" providerId="ADAL" clId="{1A457FB9-0ECB-43AF-A40E-0CEE3D1FB4E2}" dt="2023-06-19T09:32:03.907" v="3906" actId="20577"/>
          <ac:spMkLst>
            <pc:docMk/>
            <pc:sldMk cId="1108135008" sldId="2086971592"/>
            <ac:spMk id="3" creationId="{96252C93-16A2-82E4-A90A-25A53881A34B}"/>
          </ac:spMkLst>
        </pc:spChg>
        <pc:picChg chg="add mod">
          <ac:chgData name="Mihai Toader" userId="af554bbd-50ad-43eb-85fe-f19614385c15" providerId="ADAL" clId="{1A457FB9-0ECB-43AF-A40E-0CEE3D1FB4E2}" dt="2023-06-19T09:36:08.823" v="3914" actId="1076"/>
          <ac:picMkLst>
            <pc:docMk/>
            <pc:sldMk cId="1108135008" sldId="2086971592"/>
            <ac:picMk id="5" creationId="{FCDD78CE-FCE5-48A8-C0B0-ACA42A3FDF53}"/>
          </ac:picMkLst>
        </pc:picChg>
      </pc:sldChg>
      <pc:sldChg chg="modSp new mod">
        <pc:chgData name="Mihai Toader" userId="af554bbd-50ad-43eb-85fe-f19614385c15" providerId="ADAL" clId="{1A457FB9-0ECB-43AF-A40E-0CEE3D1FB4E2}" dt="2023-06-19T11:12:45.406" v="3933" actId="113"/>
        <pc:sldMkLst>
          <pc:docMk/>
          <pc:sldMk cId="817266940" sldId="2086971593"/>
        </pc:sldMkLst>
        <pc:spChg chg="mod">
          <ac:chgData name="Mihai Toader" userId="af554bbd-50ad-43eb-85fe-f19614385c15" providerId="ADAL" clId="{1A457FB9-0ECB-43AF-A40E-0CEE3D1FB4E2}" dt="2023-06-19T11:12:15.853" v="3916"/>
          <ac:spMkLst>
            <pc:docMk/>
            <pc:sldMk cId="817266940" sldId="2086971593"/>
            <ac:spMk id="2" creationId="{4BEC2988-9748-0A30-9CBF-34B812EBF97D}"/>
          </ac:spMkLst>
        </pc:spChg>
        <pc:spChg chg="mod">
          <ac:chgData name="Mihai Toader" userId="af554bbd-50ad-43eb-85fe-f19614385c15" providerId="ADAL" clId="{1A457FB9-0ECB-43AF-A40E-0CEE3D1FB4E2}" dt="2023-06-19T11:12:45.406" v="3933" actId="113"/>
          <ac:spMkLst>
            <pc:docMk/>
            <pc:sldMk cId="817266940" sldId="2086971593"/>
            <ac:spMk id="3" creationId="{041B84F6-9680-A0A6-A473-389EF7A47AF7}"/>
          </ac:spMkLst>
        </pc:spChg>
      </pc:sldChg>
      <pc:sldChg chg="modSp new mod">
        <pc:chgData name="Mihai Toader" userId="af554bbd-50ad-43eb-85fe-f19614385c15" providerId="ADAL" clId="{1A457FB9-0ECB-43AF-A40E-0CEE3D1FB4E2}" dt="2023-06-19T11:14:07.889" v="3949" actId="113"/>
        <pc:sldMkLst>
          <pc:docMk/>
          <pc:sldMk cId="1490182395" sldId="2086971594"/>
        </pc:sldMkLst>
        <pc:spChg chg="mod">
          <ac:chgData name="Mihai Toader" userId="af554bbd-50ad-43eb-85fe-f19614385c15" providerId="ADAL" clId="{1A457FB9-0ECB-43AF-A40E-0CEE3D1FB4E2}" dt="2023-06-19T11:14:04.033" v="3947"/>
          <ac:spMkLst>
            <pc:docMk/>
            <pc:sldMk cId="1490182395" sldId="2086971594"/>
            <ac:spMk id="2" creationId="{273D3629-1201-3934-5A53-2F2A173FEC75}"/>
          </ac:spMkLst>
        </pc:spChg>
        <pc:spChg chg="mod">
          <ac:chgData name="Mihai Toader" userId="af554bbd-50ad-43eb-85fe-f19614385c15" providerId="ADAL" clId="{1A457FB9-0ECB-43AF-A40E-0CEE3D1FB4E2}" dt="2023-06-19T11:14:07.889" v="3949" actId="113"/>
          <ac:spMkLst>
            <pc:docMk/>
            <pc:sldMk cId="1490182395" sldId="2086971594"/>
            <ac:spMk id="3" creationId="{0BCB2E22-9B31-CF00-558F-267E091A3147}"/>
          </ac:spMkLst>
        </pc:spChg>
      </pc:sldChg>
      <pc:sldChg chg="modSp new mod">
        <pc:chgData name="Mihai Toader" userId="af554bbd-50ad-43eb-85fe-f19614385c15" providerId="ADAL" clId="{1A457FB9-0ECB-43AF-A40E-0CEE3D1FB4E2}" dt="2023-06-19T11:15:06.567" v="3974" actId="20577"/>
        <pc:sldMkLst>
          <pc:docMk/>
          <pc:sldMk cId="2703638422" sldId="2086971595"/>
        </pc:sldMkLst>
        <pc:spChg chg="mod">
          <ac:chgData name="Mihai Toader" userId="af554bbd-50ad-43eb-85fe-f19614385c15" providerId="ADAL" clId="{1A457FB9-0ECB-43AF-A40E-0CEE3D1FB4E2}" dt="2023-06-19T11:14:24.321" v="3951"/>
          <ac:spMkLst>
            <pc:docMk/>
            <pc:sldMk cId="2703638422" sldId="2086971595"/>
            <ac:spMk id="2" creationId="{EBA6257C-56D5-D711-172B-388F1079AB4D}"/>
          </ac:spMkLst>
        </pc:spChg>
        <pc:spChg chg="mod">
          <ac:chgData name="Mihai Toader" userId="af554bbd-50ad-43eb-85fe-f19614385c15" providerId="ADAL" clId="{1A457FB9-0ECB-43AF-A40E-0CEE3D1FB4E2}" dt="2023-06-19T11:15:06.567" v="3974" actId="20577"/>
          <ac:spMkLst>
            <pc:docMk/>
            <pc:sldMk cId="2703638422" sldId="2086971595"/>
            <ac:spMk id="3" creationId="{385AA049-D119-6EAA-C6EF-60CD0F869497}"/>
          </ac:spMkLst>
        </pc:spChg>
      </pc:sldChg>
      <pc:sldChg chg="modSp new mod">
        <pc:chgData name="Mihai Toader" userId="af554bbd-50ad-43eb-85fe-f19614385c15" providerId="ADAL" clId="{1A457FB9-0ECB-43AF-A40E-0CEE3D1FB4E2}" dt="2023-06-19T11:52:32.304" v="4140" actId="27636"/>
        <pc:sldMkLst>
          <pc:docMk/>
          <pc:sldMk cId="1820154097" sldId="2086971596"/>
        </pc:sldMkLst>
        <pc:spChg chg="mod">
          <ac:chgData name="Mihai Toader" userId="af554bbd-50ad-43eb-85fe-f19614385c15" providerId="ADAL" clId="{1A457FB9-0ECB-43AF-A40E-0CEE3D1FB4E2}" dt="2023-06-19T11:14:30.819" v="3959" actId="20577"/>
          <ac:spMkLst>
            <pc:docMk/>
            <pc:sldMk cId="1820154097" sldId="2086971596"/>
            <ac:spMk id="2" creationId="{E14B2620-5858-AF91-E3A3-EAB2DCD1D368}"/>
          </ac:spMkLst>
        </pc:spChg>
        <pc:spChg chg="mod">
          <ac:chgData name="Mihai Toader" userId="af554bbd-50ad-43eb-85fe-f19614385c15" providerId="ADAL" clId="{1A457FB9-0ECB-43AF-A40E-0CEE3D1FB4E2}" dt="2023-06-19T11:52:32.304" v="4140" actId="27636"/>
          <ac:spMkLst>
            <pc:docMk/>
            <pc:sldMk cId="1820154097" sldId="2086971596"/>
            <ac:spMk id="3" creationId="{67F1EA2A-3A1C-B3BD-B6F5-5B39CFD877B6}"/>
          </ac:spMkLst>
        </pc:spChg>
      </pc:sldChg>
      <pc:sldChg chg="addSp modSp new mod">
        <pc:chgData name="Mihai Toader" userId="af554bbd-50ad-43eb-85fe-f19614385c15" providerId="ADAL" clId="{1A457FB9-0ECB-43AF-A40E-0CEE3D1FB4E2}" dt="2023-06-19T11:16:04.075" v="3984" actId="1076"/>
        <pc:sldMkLst>
          <pc:docMk/>
          <pc:sldMk cId="3827717764" sldId="2086971597"/>
        </pc:sldMkLst>
        <pc:spChg chg="mod">
          <ac:chgData name="Mihai Toader" userId="af554bbd-50ad-43eb-85fe-f19614385c15" providerId="ADAL" clId="{1A457FB9-0ECB-43AF-A40E-0CEE3D1FB4E2}" dt="2023-06-19T11:15:30.737" v="3981"/>
          <ac:spMkLst>
            <pc:docMk/>
            <pc:sldMk cId="3827717764" sldId="2086971597"/>
            <ac:spMk id="2" creationId="{D2606341-A9F6-4F5C-9F30-BD59DD8F508C}"/>
          </ac:spMkLst>
        </pc:spChg>
        <pc:spChg chg="mod">
          <ac:chgData name="Mihai Toader" userId="af554bbd-50ad-43eb-85fe-f19614385c15" providerId="ADAL" clId="{1A457FB9-0ECB-43AF-A40E-0CEE3D1FB4E2}" dt="2023-06-19T11:15:25.060" v="3980" actId="20577"/>
          <ac:spMkLst>
            <pc:docMk/>
            <pc:sldMk cId="3827717764" sldId="2086971597"/>
            <ac:spMk id="3" creationId="{6957A357-574A-1302-D800-44E3170B02B5}"/>
          </ac:spMkLst>
        </pc:spChg>
        <pc:picChg chg="add mod">
          <ac:chgData name="Mihai Toader" userId="af554bbd-50ad-43eb-85fe-f19614385c15" providerId="ADAL" clId="{1A457FB9-0ECB-43AF-A40E-0CEE3D1FB4E2}" dt="2023-06-19T11:16:04.075" v="3984" actId="1076"/>
          <ac:picMkLst>
            <pc:docMk/>
            <pc:sldMk cId="3827717764" sldId="2086971597"/>
            <ac:picMk id="5" creationId="{ABC778F0-C01A-8CFA-7F73-CB3EE28331D5}"/>
          </ac:picMkLst>
        </pc:picChg>
      </pc:sldChg>
      <pc:sldChg chg="addSp modSp new mod">
        <pc:chgData name="Mihai Toader" userId="af554bbd-50ad-43eb-85fe-f19614385c15" providerId="ADAL" clId="{1A457FB9-0ECB-43AF-A40E-0CEE3D1FB4E2}" dt="2023-06-19T11:21:06.623" v="3991" actId="1076"/>
        <pc:sldMkLst>
          <pc:docMk/>
          <pc:sldMk cId="1724840547" sldId="2086971598"/>
        </pc:sldMkLst>
        <pc:picChg chg="add mod">
          <ac:chgData name="Mihai Toader" userId="af554bbd-50ad-43eb-85fe-f19614385c15" providerId="ADAL" clId="{1A457FB9-0ECB-43AF-A40E-0CEE3D1FB4E2}" dt="2023-06-19T11:21:06.623" v="3991" actId="1076"/>
          <ac:picMkLst>
            <pc:docMk/>
            <pc:sldMk cId="1724840547" sldId="2086971598"/>
            <ac:picMk id="5" creationId="{54921EB4-3FF0-6903-D28C-FB173C24E431}"/>
          </ac:picMkLst>
        </pc:picChg>
      </pc:sldChg>
      <pc:sldChg chg="modSp new mod">
        <pc:chgData name="Mihai Toader" userId="af554bbd-50ad-43eb-85fe-f19614385c15" providerId="ADAL" clId="{1A457FB9-0ECB-43AF-A40E-0CEE3D1FB4E2}" dt="2023-06-19T11:21:49.284" v="3998" actId="20577"/>
        <pc:sldMkLst>
          <pc:docMk/>
          <pc:sldMk cId="282087427" sldId="2086971599"/>
        </pc:sldMkLst>
        <pc:spChg chg="mod">
          <ac:chgData name="Mihai Toader" userId="af554bbd-50ad-43eb-85fe-f19614385c15" providerId="ADAL" clId="{1A457FB9-0ECB-43AF-A40E-0CEE3D1FB4E2}" dt="2023-06-19T11:21:38.478" v="3993"/>
          <ac:spMkLst>
            <pc:docMk/>
            <pc:sldMk cId="282087427" sldId="2086971599"/>
            <ac:spMk id="2" creationId="{5FD2C2F3-B924-08C2-D9F9-1ED4CE97AA48}"/>
          </ac:spMkLst>
        </pc:spChg>
        <pc:spChg chg="mod">
          <ac:chgData name="Mihai Toader" userId="af554bbd-50ad-43eb-85fe-f19614385c15" providerId="ADAL" clId="{1A457FB9-0ECB-43AF-A40E-0CEE3D1FB4E2}" dt="2023-06-19T11:21:49.284" v="3998" actId="20577"/>
          <ac:spMkLst>
            <pc:docMk/>
            <pc:sldMk cId="282087427" sldId="2086971599"/>
            <ac:spMk id="3" creationId="{3D80C69F-1EDF-A2E5-E5B4-3DCA4317B6BC}"/>
          </ac:spMkLst>
        </pc:spChg>
      </pc:sldChg>
      <pc:sldChg chg="modSp new mod">
        <pc:chgData name="Mihai Toader" userId="af554bbd-50ad-43eb-85fe-f19614385c15" providerId="ADAL" clId="{1A457FB9-0ECB-43AF-A40E-0CEE3D1FB4E2}" dt="2023-06-19T11:25:18.780" v="4062" actId="20577"/>
        <pc:sldMkLst>
          <pc:docMk/>
          <pc:sldMk cId="1944447004" sldId="2086971600"/>
        </pc:sldMkLst>
        <pc:spChg chg="mod">
          <ac:chgData name="Mihai Toader" userId="af554bbd-50ad-43eb-85fe-f19614385c15" providerId="ADAL" clId="{1A457FB9-0ECB-43AF-A40E-0CEE3D1FB4E2}" dt="2023-06-19T11:25:18.780" v="4062" actId="20577"/>
          <ac:spMkLst>
            <pc:docMk/>
            <pc:sldMk cId="1944447004" sldId="2086971600"/>
            <ac:spMk id="2" creationId="{AAD4C8E2-050F-EAE8-C220-6376398B2FF7}"/>
          </ac:spMkLst>
        </pc:spChg>
        <pc:spChg chg="mod">
          <ac:chgData name="Mihai Toader" userId="af554bbd-50ad-43eb-85fe-f19614385c15" providerId="ADAL" clId="{1A457FB9-0ECB-43AF-A40E-0CEE3D1FB4E2}" dt="2023-06-19T11:22:31.458" v="4007" actId="20577"/>
          <ac:spMkLst>
            <pc:docMk/>
            <pc:sldMk cId="1944447004" sldId="2086971600"/>
            <ac:spMk id="3" creationId="{B6E72C84-3EEF-F2B6-2BBD-D4535125EB0F}"/>
          </ac:spMkLst>
        </pc:spChg>
      </pc:sldChg>
      <pc:sldChg chg="modSp new mod">
        <pc:chgData name="Mihai Toader" userId="af554bbd-50ad-43eb-85fe-f19614385c15" providerId="ADAL" clId="{1A457FB9-0ECB-43AF-A40E-0CEE3D1FB4E2}" dt="2023-06-19T11:23:44.403" v="4017" actId="207"/>
        <pc:sldMkLst>
          <pc:docMk/>
          <pc:sldMk cId="1371750498" sldId="2086971601"/>
        </pc:sldMkLst>
        <pc:spChg chg="mod">
          <ac:chgData name="Mihai Toader" userId="af554bbd-50ad-43eb-85fe-f19614385c15" providerId="ADAL" clId="{1A457FB9-0ECB-43AF-A40E-0CEE3D1FB4E2}" dt="2023-06-19T11:23:44.403" v="4017" actId="207"/>
          <ac:spMkLst>
            <pc:docMk/>
            <pc:sldMk cId="1371750498" sldId="2086971601"/>
            <ac:spMk id="3" creationId="{F833C642-ABF7-A82F-97DF-B6F3D69C6C04}"/>
          </ac:spMkLst>
        </pc:spChg>
      </pc:sldChg>
      <pc:sldChg chg="addSp modSp new mod">
        <pc:chgData name="Mihai Toader" userId="af554bbd-50ad-43eb-85fe-f19614385c15" providerId="ADAL" clId="{1A457FB9-0ECB-43AF-A40E-0CEE3D1FB4E2}" dt="2023-06-19T11:24:42.780" v="4047" actId="1076"/>
        <pc:sldMkLst>
          <pc:docMk/>
          <pc:sldMk cId="1995056510" sldId="2086971602"/>
        </pc:sldMkLst>
        <pc:spChg chg="mod">
          <ac:chgData name="Mihai Toader" userId="af554bbd-50ad-43eb-85fe-f19614385c15" providerId="ADAL" clId="{1A457FB9-0ECB-43AF-A40E-0CEE3D1FB4E2}" dt="2023-06-19T11:24:12.348" v="4020"/>
          <ac:spMkLst>
            <pc:docMk/>
            <pc:sldMk cId="1995056510" sldId="2086971602"/>
            <ac:spMk id="2" creationId="{DB545CF9-8F17-3303-C326-3C7AAEB46E36}"/>
          </ac:spMkLst>
        </pc:spChg>
        <pc:spChg chg="mod">
          <ac:chgData name="Mihai Toader" userId="af554bbd-50ad-43eb-85fe-f19614385c15" providerId="ADAL" clId="{1A457FB9-0ECB-43AF-A40E-0CEE3D1FB4E2}" dt="2023-06-19T11:24:37.750" v="4043" actId="14100"/>
          <ac:spMkLst>
            <pc:docMk/>
            <pc:sldMk cId="1995056510" sldId="2086971602"/>
            <ac:spMk id="3" creationId="{46BD2219-05F7-D5DA-4F97-59BDD91F91E5}"/>
          </ac:spMkLst>
        </pc:spChg>
        <pc:picChg chg="add mod">
          <ac:chgData name="Mihai Toader" userId="af554bbd-50ad-43eb-85fe-f19614385c15" providerId="ADAL" clId="{1A457FB9-0ECB-43AF-A40E-0CEE3D1FB4E2}" dt="2023-06-19T11:24:42.780" v="4047" actId="1076"/>
          <ac:picMkLst>
            <pc:docMk/>
            <pc:sldMk cId="1995056510" sldId="2086971602"/>
            <ac:picMk id="5" creationId="{4DA54C1C-8609-C381-A400-2B1AC360F2C4}"/>
          </ac:picMkLst>
        </pc:picChg>
      </pc:sldChg>
      <pc:sldChg chg="modSp new mod">
        <pc:chgData name="Mihai Toader" userId="af554bbd-50ad-43eb-85fe-f19614385c15" providerId="ADAL" clId="{1A457FB9-0ECB-43AF-A40E-0CEE3D1FB4E2}" dt="2023-06-19T11:25:24.650" v="4063"/>
        <pc:sldMkLst>
          <pc:docMk/>
          <pc:sldMk cId="1524497212" sldId="2086971603"/>
        </pc:sldMkLst>
        <pc:spChg chg="mod">
          <ac:chgData name="Mihai Toader" userId="af554bbd-50ad-43eb-85fe-f19614385c15" providerId="ADAL" clId="{1A457FB9-0ECB-43AF-A40E-0CEE3D1FB4E2}" dt="2023-06-19T11:25:24.650" v="4063"/>
          <ac:spMkLst>
            <pc:docMk/>
            <pc:sldMk cId="1524497212" sldId="2086971603"/>
            <ac:spMk id="2" creationId="{5FE0BC58-A53C-9516-FAFA-1F284B8DDD1B}"/>
          </ac:spMkLst>
        </pc:spChg>
        <pc:spChg chg="mod">
          <ac:chgData name="Mihai Toader" userId="af554bbd-50ad-43eb-85fe-f19614385c15" providerId="ADAL" clId="{1A457FB9-0ECB-43AF-A40E-0CEE3D1FB4E2}" dt="2023-06-19T11:25:07.629" v="4058" actId="5793"/>
          <ac:spMkLst>
            <pc:docMk/>
            <pc:sldMk cId="1524497212" sldId="2086971603"/>
            <ac:spMk id="3" creationId="{89BD9705-2218-8BF9-C5CA-4215BA7F1082}"/>
          </ac:spMkLst>
        </pc:spChg>
      </pc:sldChg>
      <pc:sldChg chg="addSp delSp modSp new mod">
        <pc:chgData name="Mihai Toader" userId="af554bbd-50ad-43eb-85fe-f19614385c15" providerId="ADAL" clId="{1A457FB9-0ECB-43AF-A40E-0CEE3D1FB4E2}" dt="2023-06-19T11:27:45.836" v="4077" actId="14100"/>
        <pc:sldMkLst>
          <pc:docMk/>
          <pc:sldMk cId="2698646545" sldId="2086971604"/>
        </pc:sldMkLst>
        <pc:spChg chg="mod">
          <ac:chgData name="Mihai Toader" userId="af554bbd-50ad-43eb-85fe-f19614385c15" providerId="ADAL" clId="{1A457FB9-0ECB-43AF-A40E-0CEE3D1FB4E2}" dt="2023-06-19T11:27:14.073" v="4066" actId="20577"/>
          <ac:spMkLst>
            <pc:docMk/>
            <pc:sldMk cId="2698646545" sldId="2086971604"/>
            <ac:spMk id="2" creationId="{73B5351C-19E8-6ABD-01C5-60072D0AE7D6}"/>
          </ac:spMkLst>
        </pc:spChg>
        <pc:picChg chg="add del mod">
          <ac:chgData name="Mihai Toader" userId="af554bbd-50ad-43eb-85fe-f19614385c15" providerId="ADAL" clId="{1A457FB9-0ECB-43AF-A40E-0CEE3D1FB4E2}" dt="2023-06-19T11:27:27.334" v="4072" actId="478"/>
          <ac:picMkLst>
            <pc:docMk/>
            <pc:sldMk cId="2698646545" sldId="2086971604"/>
            <ac:picMk id="5" creationId="{F55B9C75-6B96-0812-EF2A-ECFC4B9C962E}"/>
          </ac:picMkLst>
        </pc:picChg>
        <pc:picChg chg="add mod">
          <ac:chgData name="Mihai Toader" userId="af554bbd-50ad-43eb-85fe-f19614385c15" providerId="ADAL" clId="{1A457FB9-0ECB-43AF-A40E-0CEE3D1FB4E2}" dt="2023-06-19T11:27:45.836" v="4077" actId="14100"/>
          <ac:picMkLst>
            <pc:docMk/>
            <pc:sldMk cId="2698646545" sldId="2086971604"/>
            <ac:picMk id="7" creationId="{301513B0-903F-DC57-8F1A-07123A117A70}"/>
          </ac:picMkLst>
        </pc:picChg>
      </pc:sldChg>
      <pc:sldChg chg="addSp modSp new mod">
        <pc:chgData name="Mihai Toader" userId="af554bbd-50ad-43eb-85fe-f19614385c15" providerId="ADAL" clId="{1A457FB9-0ECB-43AF-A40E-0CEE3D1FB4E2}" dt="2023-06-19T11:29:11.106" v="4093" actId="1076"/>
        <pc:sldMkLst>
          <pc:docMk/>
          <pc:sldMk cId="2438108203" sldId="2086971605"/>
        </pc:sldMkLst>
        <pc:spChg chg="mod">
          <ac:chgData name="Mihai Toader" userId="af554bbd-50ad-43eb-85fe-f19614385c15" providerId="ADAL" clId="{1A457FB9-0ECB-43AF-A40E-0CEE3D1FB4E2}" dt="2023-06-19T11:28:02.778" v="4079"/>
          <ac:spMkLst>
            <pc:docMk/>
            <pc:sldMk cId="2438108203" sldId="2086971605"/>
            <ac:spMk id="2" creationId="{2CC7A0F2-35DC-9141-92A5-67361F74E53B}"/>
          </ac:spMkLst>
        </pc:spChg>
        <pc:spChg chg="mod">
          <ac:chgData name="Mihai Toader" userId="af554bbd-50ad-43eb-85fe-f19614385c15" providerId="ADAL" clId="{1A457FB9-0ECB-43AF-A40E-0CEE3D1FB4E2}" dt="2023-06-19T11:29:00.915" v="4089" actId="14100"/>
          <ac:spMkLst>
            <pc:docMk/>
            <pc:sldMk cId="2438108203" sldId="2086971605"/>
            <ac:spMk id="3" creationId="{7349F6DF-9BF6-2BA3-1025-EE85A68D7B29}"/>
          </ac:spMkLst>
        </pc:spChg>
        <pc:picChg chg="add mod">
          <ac:chgData name="Mihai Toader" userId="af554bbd-50ad-43eb-85fe-f19614385c15" providerId="ADAL" clId="{1A457FB9-0ECB-43AF-A40E-0CEE3D1FB4E2}" dt="2023-06-19T11:29:11.106" v="4093" actId="1076"/>
          <ac:picMkLst>
            <pc:docMk/>
            <pc:sldMk cId="2438108203" sldId="2086971605"/>
            <ac:picMk id="5" creationId="{FB66B813-BFE9-509E-591E-406C56DF1765}"/>
          </ac:picMkLst>
        </pc:picChg>
      </pc:sldChg>
      <pc:sldChg chg="addSp delSp modSp new mod">
        <pc:chgData name="Mihai Toader" userId="af554bbd-50ad-43eb-85fe-f19614385c15" providerId="ADAL" clId="{1A457FB9-0ECB-43AF-A40E-0CEE3D1FB4E2}" dt="2023-06-19T11:30:08.657" v="4109" actId="1076"/>
        <pc:sldMkLst>
          <pc:docMk/>
          <pc:sldMk cId="3574173998" sldId="2086971606"/>
        </pc:sldMkLst>
        <pc:spChg chg="del mod">
          <ac:chgData name="Mihai Toader" userId="af554bbd-50ad-43eb-85fe-f19614385c15" providerId="ADAL" clId="{1A457FB9-0ECB-43AF-A40E-0CEE3D1FB4E2}" dt="2023-06-19T11:29:47.248" v="4102" actId="478"/>
          <ac:spMkLst>
            <pc:docMk/>
            <pc:sldMk cId="3574173998" sldId="2086971606"/>
            <ac:spMk id="3" creationId="{6844AFE4-4F18-C15C-AC0A-6E9345D7D43D}"/>
          </ac:spMkLst>
        </pc:spChg>
        <pc:spChg chg="add mod">
          <ac:chgData name="Mihai Toader" userId="af554bbd-50ad-43eb-85fe-f19614385c15" providerId="ADAL" clId="{1A457FB9-0ECB-43AF-A40E-0CEE3D1FB4E2}" dt="2023-06-19T11:29:42.979" v="4100"/>
          <ac:spMkLst>
            <pc:docMk/>
            <pc:sldMk cId="3574173998" sldId="2086971606"/>
            <ac:spMk id="5" creationId="{5771639D-FB56-4B25-FA17-F74330BF461B}"/>
          </ac:spMkLst>
        </pc:spChg>
        <pc:spChg chg="add del mod">
          <ac:chgData name="Mihai Toader" userId="af554bbd-50ad-43eb-85fe-f19614385c15" providerId="ADAL" clId="{1A457FB9-0ECB-43AF-A40E-0CEE3D1FB4E2}" dt="2023-06-19T11:29:49.142" v="4103" actId="478"/>
          <ac:spMkLst>
            <pc:docMk/>
            <pc:sldMk cId="3574173998" sldId="2086971606"/>
            <ac:spMk id="7" creationId="{11C32ABC-7E00-AAF7-FF9B-CEC5F376FDFC}"/>
          </ac:spMkLst>
        </pc:spChg>
        <pc:spChg chg="add mod">
          <ac:chgData name="Mihai Toader" userId="af554bbd-50ad-43eb-85fe-f19614385c15" providerId="ADAL" clId="{1A457FB9-0ECB-43AF-A40E-0CEE3D1FB4E2}" dt="2023-06-19T11:29:56.233" v="4107" actId="113"/>
          <ac:spMkLst>
            <pc:docMk/>
            <pc:sldMk cId="3574173998" sldId="2086971606"/>
            <ac:spMk id="9" creationId="{5BD8FDE1-240C-5A03-4805-8D4D6D879512}"/>
          </ac:spMkLst>
        </pc:spChg>
        <pc:spChg chg="add mod">
          <ac:chgData name="Mihai Toader" userId="af554bbd-50ad-43eb-85fe-f19614385c15" providerId="ADAL" clId="{1A457FB9-0ECB-43AF-A40E-0CEE3D1FB4E2}" dt="2023-06-19T11:30:08.657" v="4109" actId="1076"/>
          <ac:spMkLst>
            <pc:docMk/>
            <pc:sldMk cId="3574173998" sldId="2086971606"/>
            <ac:spMk id="11" creationId="{8B42CB4D-7E6E-B951-2974-F4AB0DEB5423}"/>
          </ac:spMkLst>
        </pc:spChg>
      </pc:sldChg>
      <pc:sldChg chg="modSp new mod">
        <pc:chgData name="Mihai Toader" userId="af554bbd-50ad-43eb-85fe-f19614385c15" providerId="ADAL" clId="{1A457FB9-0ECB-43AF-A40E-0CEE3D1FB4E2}" dt="2023-06-19T11:31:23.525" v="4132" actId="20577"/>
        <pc:sldMkLst>
          <pc:docMk/>
          <pc:sldMk cId="4005961619" sldId="2086971607"/>
        </pc:sldMkLst>
        <pc:spChg chg="mod">
          <ac:chgData name="Mihai Toader" userId="af554bbd-50ad-43eb-85fe-f19614385c15" providerId="ADAL" clId="{1A457FB9-0ECB-43AF-A40E-0CEE3D1FB4E2}" dt="2023-06-19T11:30:33.227" v="4113" actId="20577"/>
          <ac:spMkLst>
            <pc:docMk/>
            <pc:sldMk cId="4005961619" sldId="2086971607"/>
            <ac:spMk id="2" creationId="{1029DB90-06BA-3EF4-75EE-00E025B1D24C}"/>
          </ac:spMkLst>
        </pc:spChg>
        <pc:spChg chg="mod">
          <ac:chgData name="Mihai Toader" userId="af554bbd-50ad-43eb-85fe-f19614385c15" providerId="ADAL" clId="{1A457FB9-0ECB-43AF-A40E-0CEE3D1FB4E2}" dt="2023-06-19T11:31:23.525" v="4132" actId="20577"/>
          <ac:spMkLst>
            <pc:docMk/>
            <pc:sldMk cId="4005961619" sldId="2086971607"/>
            <ac:spMk id="3" creationId="{9E054265-DAE6-92E0-2A86-F45F5CC2C58F}"/>
          </ac:spMkLst>
        </pc:spChg>
      </pc:sldChg>
      <pc:sldChg chg="modSp new mod">
        <pc:chgData name="Mihai Toader" userId="af554bbd-50ad-43eb-85fe-f19614385c15" providerId="ADAL" clId="{1A457FB9-0ECB-43AF-A40E-0CEE3D1FB4E2}" dt="2023-06-19T11:53:37.827" v="4170" actId="20577"/>
        <pc:sldMkLst>
          <pc:docMk/>
          <pc:sldMk cId="4208607747" sldId="2086971608"/>
        </pc:sldMkLst>
        <pc:spChg chg="mod">
          <ac:chgData name="Mihai Toader" userId="af554bbd-50ad-43eb-85fe-f19614385c15" providerId="ADAL" clId="{1A457FB9-0ECB-43AF-A40E-0CEE3D1FB4E2}" dt="2023-06-19T11:53:37.827" v="4170" actId="20577"/>
          <ac:spMkLst>
            <pc:docMk/>
            <pc:sldMk cId="4208607747" sldId="2086971608"/>
            <ac:spMk id="2" creationId="{F99F272F-E243-FC44-9903-4235BBD7179B}"/>
          </ac:spMkLst>
        </pc:spChg>
        <pc:spChg chg="mod">
          <ac:chgData name="Mihai Toader" userId="af554bbd-50ad-43eb-85fe-f19614385c15" providerId="ADAL" clId="{1A457FB9-0ECB-43AF-A40E-0CEE3D1FB4E2}" dt="2023-06-19T11:53:32.947" v="4154" actId="20577"/>
          <ac:spMkLst>
            <pc:docMk/>
            <pc:sldMk cId="4208607747" sldId="2086971608"/>
            <ac:spMk id="3" creationId="{02F98F15-EC4A-D56A-F8AD-1E234E180C21}"/>
          </ac:spMkLst>
        </pc:spChg>
      </pc:sldChg>
      <pc:sldChg chg="new del">
        <pc:chgData name="Mihai Toader" userId="af554bbd-50ad-43eb-85fe-f19614385c15" providerId="ADAL" clId="{1A457FB9-0ECB-43AF-A40E-0CEE3D1FB4E2}" dt="2023-06-19T13:42:53.929" v="4229" actId="47"/>
        <pc:sldMkLst>
          <pc:docMk/>
          <pc:sldMk cId="725957487" sldId="2086971609"/>
        </pc:sldMkLst>
      </pc:sldChg>
      <pc:sldChg chg="add">
        <pc:chgData name="Mihai Toader" userId="af554bbd-50ad-43eb-85fe-f19614385c15" providerId="ADAL" clId="{1A457FB9-0ECB-43AF-A40E-0CEE3D1FB4E2}" dt="2023-06-22T11:34:14.083" v="4283"/>
        <pc:sldMkLst>
          <pc:docMk/>
          <pc:sldMk cId="2007190011" sldId="2086971610"/>
        </pc:sldMkLst>
      </pc:sldChg>
      <pc:sldChg chg="addSp delSp modSp new del mod">
        <pc:chgData name="Mihai Toader" userId="af554bbd-50ad-43eb-85fe-f19614385c15" providerId="ADAL" clId="{1A457FB9-0ECB-43AF-A40E-0CEE3D1FB4E2}" dt="2023-06-22T11:34:10.054" v="4282" actId="2696"/>
        <pc:sldMkLst>
          <pc:docMk/>
          <pc:sldMk cId="2215498793" sldId="2086971610"/>
        </pc:sldMkLst>
        <pc:spChg chg="mod">
          <ac:chgData name="Mihai Toader" userId="af554bbd-50ad-43eb-85fe-f19614385c15" providerId="ADAL" clId="{1A457FB9-0ECB-43AF-A40E-0CEE3D1FB4E2}" dt="2023-06-19T13:06:25.361" v="4201" actId="20577"/>
          <ac:spMkLst>
            <pc:docMk/>
            <pc:sldMk cId="2215498793" sldId="2086971610"/>
            <ac:spMk id="2" creationId="{F8DA4804-16EE-3DB5-A9C4-0A6257DE47B3}"/>
          </ac:spMkLst>
        </pc:spChg>
        <pc:spChg chg="del">
          <ac:chgData name="Mihai Toader" userId="af554bbd-50ad-43eb-85fe-f19614385c15" providerId="ADAL" clId="{1A457FB9-0ECB-43AF-A40E-0CEE3D1FB4E2}" dt="2023-06-19T13:14:06.814" v="4213" actId="478"/>
          <ac:spMkLst>
            <pc:docMk/>
            <pc:sldMk cId="2215498793" sldId="2086971610"/>
            <ac:spMk id="3" creationId="{0BC63D6F-EC12-0E85-F584-6F80EED374B3}"/>
          </ac:spMkLst>
        </pc:spChg>
        <pc:picChg chg="add del mod">
          <ac:chgData name="Mihai Toader" userId="af554bbd-50ad-43eb-85fe-f19614385c15" providerId="ADAL" clId="{1A457FB9-0ECB-43AF-A40E-0CEE3D1FB4E2}" dt="2023-06-19T13:12:56.030" v="4207" actId="478"/>
          <ac:picMkLst>
            <pc:docMk/>
            <pc:sldMk cId="2215498793" sldId="2086971610"/>
            <ac:picMk id="5" creationId="{97B420E8-0246-64C0-E1C3-A3FBA87951C1}"/>
          </ac:picMkLst>
        </pc:picChg>
        <pc:picChg chg="add mod">
          <ac:chgData name="Mihai Toader" userId="af554bbd-50ad-43eb-85fe-f19614385c15" providerId="ADAL" clId="{1A457FB9-0ECB-43AF-A40E-0CEE3D1FB4E2}" dt="2023-06-19T13:13:01.909" v="4212" actId="1076"/>
          <ac:picMkLst>
            <pc:docMk/>
            <pc:sldMk cId="2215498793" sldId="2086971610"/>
            <ac:picMk id="7" creationId="{C0DF5596-11E7-FD0E-CBF1-D8BC0E7DA842}"/>
          </ac:picMkLst>
        </pc:picChg>
      </pc:sldChg>
      <pc:sldChg chg="addSp modSp new del mod">
        <pc:chgData name="Mihai Toader" userId="af554bbd-50ad-43eb-85fe-f19614385c15" providerId="ADAL" clId="{1A457FB9-0ECB-43AF-A40E-0CEE3D1FB4E2}" dt="2023-06-22T11:34:10.054" v="4282" actId="2696"/>
        <pc:sldMkLst>
          <pc:docMk/>
          <pc:sldMk cId="2783925170" sldId="2086971611"/>
        </pc:sldMkLst>
        <pc:spChg chg="mod">
          <ac:chgData name="Mihai Toader" userId="af554bbd-50ad-43eb-85fe-f19614385c15" providerId="ADAL" clId="{1A457FB9-0ECB-43AF-A40E-0CEE3D1FB4E2}" dt="2023-06-19T13:21:38.868" v="4223" actId="20577"/>
          <ac:spMkLst>
            <pc:docMk/>
            <pc:sldMk cId="2783925170" sldId="2086971611"/>
            <ac:spMk id="2" creationId="{586A3F6F-2AD8-3C91-BF0C-5B189A72E166}"/>
          </ac:spMkLst>
        </pc:spChg>
        <pc:picChg chg="add mod">
          <ac:chgData name="Mihai Toader" userId="af554bbd-50ad-43eb-85fe-f19614385c15" providerId="ADAL" clId="{1A457FB9-0ECB-43AF-A40E-0CEE3D1FB4E2}" dt="2023-06-19T13:42:46.185" v="4228" actId="1076"/>
          <ac:picMkLst>
            <pc:docMk/>
            <pc:sldMk cId="2783925170" sldId="2086971611"/>
            <ac:picMk id="5" creationId="{C38C9E0A-2E84-88DA-48F4-44377C568F3F}"/>
          </ac:picMkLst>
        </pc:picChg>
      </pc:sldChg>
      <pc:sldChg chg="addSp delSp modSp add mod">
        <pc:chgData name="Mihai Toader" userId="af554bbd-50ad-43eb-85fe-f19614385c15" providerId="ADAL" clId="{1A457FB9-0ECB-43AF-A40E-0CEE3D1FB4E2}" dt="2023-06-22T11:54:26.584" v="4290" actId="962"/>
        <pc:sldMkLst>
          <pc:docMk/>
          <pc:sldMk cId="3639423621" sldId="2086971611"/>
        </pc:sldMkLst>
        <pc:spChg chg="del">
          <ac:chgData name="Mihai Toader" userId="af554bbd-50ad-43eb-85fe-f19614385c15" providerId="ADAL" clId="{1A457FB9-0ECB-43AF-A40E-0CEE3D1FB4E2}" dt="2023-06-22T11:54:17.965" v="4285" actId="478"/>
          <ac:spMkLst>
            <pc:docMk/>
            <pc:sldMk cId="3639423621" sldId="2086971611"/>
            <ac:spMk id="3" creationId="{B1B7A2B7-7C3C-0E5C-68DF-FF8010BF94C3}"/>
          </ac:spMkLst>
        </pc:spChg>
        <pc:picChg chg="del">
          <ac:chgData name="Mihai Toader" userId="af554bbd-50ad-43eb-85fe-f19614385c15" providerId="ADAL" clId="{1A457FB9-0ECB-43AF-A40E-0CEE3D1FB4E2}" dt="2023-06-22T11:54:16.334" v="4284" actId="478"/>
          <ac:picMkLst>
            <pc:docMk/>
            <pc:sldMk cId="3639423621" sldId="2086971611"/>
            <ac:picMk id="5" creationId="{C38C9E0A-2E84-88DA-48F4-44377C568F3F}"/>
          </ac:picMkLst>
        </pc:picChg>
        <pc:picChg chg="add mod">
          <ac:chgData name="Mihai Toader" userId="af554bbd-50ad-43eb-85fe-f19614385c15" providerId="ADAL" clId="{1A457FB9-0ECB-43AF-A40E-0CEE3D1FB4E2}" dt="2023-06-22T11:54:26.584" v="4290" actId="962"/>
          <ac:picMkLst>
            <pc:docMk/>
            <pc:sldMk cId="3639423621" sldId="2086971611"/>
            <ac:picMk id="6" creationId="{C08086C7-5590-AD3E-0C4F-D640E4E94F90}"/>
          </ac:picMkLst>
        </pc:picChg>
      </pc:sldChg>
      <pc:sldChg chg="modSp add mod">
        <pc:chgData name="Mihai Toader" userId="af554bbd-50ad-43eb-85fe-f19614385c15" providerId="ADAL" clId="{1A457FB9-0ECB-43AF-A40E-0CEE3D1FB4E2}" dt="2023-06-19T13:46:20.262" v="4258"/>
        <pc:sldMkLst>
          <pc:docMk/>
          <pc:sldMk cId="2574203735" sldId="2086971612"/>
        </pc:sldMkLst>
        <pc:spChg chg="mod">
          <ac:chgData name="Mihai Toader" userId="af554bbd-50ad-43eb-85fe-f19614385c15" providerId="ADAL" clId="{1A457FB9-0ECB-43AF-A40E-0CEE3D1FB4E2}" dt="2023-06-19T13:46:20.262" v="4258"/>
          <ac:spMkLst>
            <pc:docMk/>
            <pc:sldMk cId="2574203735" sldId="2086971612"/>
            <ac:spMk id="5" creationId="{00000000-0000-0000-0000-000000000000}"/>
          </ac:spMkLst>
        </pc:spChg>
      </pc:sldChg>
      <pc:sldChg chg="addSp modSp mod">
        <pc:chgData name="Mihai Toader" userId="af554bbd-50ad-43eb-85fe-f19614385c15" providerId="ADAL" clId="{1A457FB9-0ECB-43AF-A40E-0CEE3D1FB4E2}" dt="2023-06-22T18:28:58.627" v="4311" actId="962"/>
        <pc:sldMkLst>
          <pc:docMk/>
          <pc:sldMk cId="247832088" sldId="2086971613"/>
        </pc:sldMkLst>
        <pc:spChg chg="mod">
          <ac:chgData name="Mihai Toader" userId="af554bbd-50ad-43eb-85fe-f19614385c15" providerId="ADAL" clId="{1A457FB9-0ECB-43AF-A40E-0CEE3D1FB4E2}" dt="2023-06-22T18:20:37.886" v="4306" actId="20577"/>
          <ac:spMkLst>
            <pc:docMk/>
            <pc:sldMk cId="247832088" sldId="2086971613"/>
            <ac:spMk id="3" creationId="{44CD1D20-6E33-9C55-7058-8A6627660ADE}"/>
          </ac:spMkLst>
        </pc:spChg>
        <pc:picChg chg="add mod">
          <ac:chgData name="Mihai Toader" userId="af554bbd-50ad-43eb-85fe-f19614385c15" providerId="ADAL" clId="{1A457FB9-0ECB-43AF-A40E-0CEE3D1FB4E2}" dt="2023-06-22T18:28:58.627" v="4311" actId="962"/>
          <ac:picMkLst>
            <pc:docMk/>
            <pc:sldMk cId="247832088" sldId="2086971613"/>
            <ac:picMk id="5" creationId="{4C7AFB5F-E116-58B6-8A38-4FB803A8B5A5}"/>
          </ac:picMkLst>
        </pc:picChg>
      </pc:sldChg>
      <pc:sldChg chg="addSp delSp modSp add mod ord">
        <pc:chgData name="Mihai Toader" userId="af554bbd-50ad-43eb-85fe-f19614385c15" providerId="ADAL" clId="{1A457FB9-0ECB-43AF-A40E-0CEE3D1FB4E2}" dt="2023-06-26T07:00:36.978" v="6076" actId="403"/>
        <pc:sldMkLst>
          <pc:docMk/>
          <pc:sldMk cId="3034572060" sldId="2086971614"/>
        </pc:sldMkLst>
        <pc:spChg chg="mod">
          <ac:chgData name="Mihai Toader" userId="af554bbd-50ad-43eb-85fe-f19614385c15" providerId="ADAL" clId="{1A457FB9-0ECB-43AF-A40E-0CEE3D1FB4E2}" dt="2023-06-26T06:47:49.498" v="5555" actId="20577"/>
          <ac:spMkLst>
            <pc:docMk/>
            <pc:sldMk cId="3034572060" sldId="2086971614"/>
            <ac:spMk id="2" creationId="{34270FC9-90BB-4682-9D93-52F380928E8A}"/>
          </ac:spMkLst>
        </pc:spChg>
        <pc:spChg chg="mod">
          <ac:chgData name="Mihai Toader" userId="af554bbd-50ad-43eb-85fe-f19614385c15" providerId="ADAL" clId="{1A457FB9-0ECB-43AF-A40E-0CEE3D1FB4E2}" dt="2023-06-26T07:00:36.978" v="6076" actId="403"/>
          <ac:spMkLst>
            <pc:docMk/>
            <pc:sldMk cId="3034572060" sldId="2086971614"/>
            <ac:spMk id="3" creationId="{08CC1DB3-C8DF-40B5-AF0C-CA7CC0038E0B}"/>
          </ac:spMkLst>
        </pc:spChg>
        <pc:spChg chg="del">
          <ac:chgData name="Mihai Toader" userId="af554bbd-50ad-43eb-85fe-f19614385c15" providerId="ADAL" clId="{1A457FB9-0ECB-43AF-A40E-0CEE3D1FB4E2}" dt="2023-06-26T06:41:04.657" v="4770" actId="478"/>
          <ac:spMkLst>
            <pc:docMk/>
            <pc:sldMk cId="3034572060" sldId="2086971614"/>
            <ac:spMk id="4" creationId="{C3825B4B-AC1E-4D86-AC28-72041F200DF2}"/>
          </ac:spMkLst>
        </pc:spChg>
        <pc:spChg chg="del">
          <ac:chgData name="Mihai Toader" userId="af554bbd-50ad-43eb-85fe-f19614385c15" providerId="ADAL" clId="{1A457FB9-0ECB-43AF-A40E-0CEE3D1FB4E2}" dt="2023-06-26T06:41:06.785" v="4771" actId="478"/>
          <ac:spMkLst>
            <pc:docMk/>
            <pc:sldMk cId="3034572060" sldId="2086971614"/>
            <ac:spMk id="5" creationId="{984906A6-25CB-48F2-88C7-F7E0B1D66790}"/>
          </ac:spMkLst>
        </pc:spChg>
        <pc:spChg chg="del">
          <ac:chgData name="Mihai Toader" userId="af554bbd-50ad-43eb-85fe-f19614385c15" providerId="ADAL" clId="{1A457FB9-0ECB-43AF-A40E-0CEE3D1FB4E2}" dt="2023-06-26T06:41:08.525" v="4772" actId="478"/>
          <ac:spMkLst>
            <pc:docMk/>
            <pc:sldMk cId="3034572060" sldId="2086971614"/>
            <ac:spMk id="6" creationId="{34E6939A-4D86-46A2-8B45-1ED7ECF20D47}"/>
          </ac:spMkLst>
        </pc:spChg>
        <pc:spChg chg="del">
          <ac:chgData name="Mihai Toader" userId="af554bbd-50ad-43eb-85fe-f19614385c15" providerId="ADAL" clId="{1A457FB9-0ECB-43AF-A40E-0CEE3D1FB4E2}" dt="2023-06-26T06:41:16.180" v="4774" actId="478"/>
          <ac:spMkLst>
            <pc:docMk/>
            <pc:sldMk cId="3034572060" sldId="2086971614"/>
            <ac:spMk id="7" creationId="{00F3CF38-B7DA-4038-8805-24AFB1C48D7A}"/>
          </ac:spMkLst>
        </pc:spChg>
        <pc:picChg chg="add mod">
          <ac:chgData name="Mihai Toader" userId="af554bbd-50ad-43eb-85fe-f19614385c15" providerId="ADAL" clId="{1A457FB9-0ECB-43AF-A40E-0CEE3D1FB4E2}" dt="2023-06-26T06:50:05.112" v="5563" actId="14100"/>
          <ac:picMkLst>
            <pc:docMk/>
            <pc:sldMk cId="3034572060" sldId="2086971614"/>
            <ac:picMk id="8" creationId="{73EB9A92-4687-95BC-657D-8CD0597F6509}"/>
          </ac:picMkLst>
        </pc:picChg>
      </pc:sldChg>
      <pc:sldChg chg="new del">
        <pc:chgData name="Mihai Toader" userId="af554bbd-50ad-43eb-85fe-f19614385c15" providerId="ADAL" clId="{1A457FB9-0ECB-43AF-A40E-0CEE3D1FB4E2}" dt="2023-06-26T06:43:46.576" v="5033" actId="47"/>
        <pc:sldMkLst>
          <pc:docMk/>
          <pc:sldMk cId="2350479056" sldId="2086971615"/>
        </pc:sldMkLst>
      </pc:sldChg>
      <pc:sldChg chg="modSp add mod">
        <pc:chgData name="Mihai Toader" userId="af554bbd-50ad-43eb-85fe-f19614385c15" providerId="ADAL" clId="{1A457FB9-0ECB-43AF-A40E-0CEE3D1FB4E2}" dt="2023-06-26T06:46:58.780" v="5535" actId="113"/>
        <pc:sldMkLst>
          <pc:docMk/>
          <pc:sldMk cId="3029470648" sldId="2086971615"/>
        </pc:sldMkLst>
        <pc:spChg chg="mod">
          <ac:chgData name="Mihai Toader" userId="af554bbd-50ad-43eb-85fe-f19614385c15" providerId="ADAL" clId="{1A457FB9-0ECB-43AF-A40E-0CEE3D1FB4E2}" dt="2023-06-26T06:46:58.780" v="5535" actId="113"/>
          <ac:spMkLst>
            <pc:docMk/>
            <pc:sldMk cId="3029470648" sldId="2086971615"/>
            <ac:spMk id="3" creationId="{08CC1DB3-C8DF-40B5-AF0C-CA7CC0038E0B}"/>
          </ac:spMkLst>
        </pc:spChg>
      </pc:sldChg>
    </pc:docChg>
  </pc:docChgLst>
  <pc:docChgLst>
    <pc:chgData name="Mihai Toader" userId="af554bbd-50ad-43eb-85fe-f19614385c15" providerId="ADAL" clId="{72D86FF8-C4FF-46E4-AE10-30B8E7469FBD}"/>
    <pc:docChg chg="addSld delSld modSld sldOrd modSection">
      <pc:chgData name="Mihai Toader" userId="af554bbd-50ad-43eb-85fe-f19614385c15" providerId="ADAL" clId="{72D86FF8-C4FF-46E4-AE10-30B8E7469FBD}" dt="2023-05-15T13:30:34.089" v="115"/>
      <pc:docMkLst>
        <pc:docMk/>
      </pc:docMkLst>
      <pc:sldChg chg="modSp mod">
        <pc:chgData name="Mihai Toader" userId="af554bbd-50ad-43eb-85fe-f19614385c15" providerId="ADAL" clId="{72D86FF8-C4FF-46E4-AE10-30B8E7469FBD}" dt="2023-05-15T11:11:19.641" v="51" actId="20577"/>
        <pc:sldMkLst>
          <pc:docMk/>
          <pc:sldMk cId="1702103871" sldId="1245026682"/>
        </pc:sldMkLst>
        <pc:spChg chg="mod">
          <ac:chgData name="Mihai Toader" userId="af554bbd-50ad-43eb-85fe-f19614385c15" providerId="ADAL" clId="{72D86FF8-C4FF-46E4-AE10-30B8E7469FBD}" dt="2023-05-15T11:11:01.412" v="13" actId="20577"/>
          <ac:spMkLst>
            <pc:docMk/>
            <pc:sldMk cId="1702103871" sldId="1245026682"/>
            <ac:spMk id="4" creationId="{045CFA44-FE3D-4A6F-8DC6-089A45FC7CF5}"/>
          </ac:spMkLst>
        </pc:spChg>
        <pc:spChg chg="mod">
          <ac:chgData name="Mihai Toader" userId="af554bbd-50ad-43eb-85fe-f19614385c15" providerId="ADAL" clId="{72D86FF8-C4FF-46E4-AE10-30B8E7469FBD}" dt="2023-05-15T11:11:15.314" v="47" actId="20577"/>
          <ac:spMkLst>
            <pc:docMk/>
            <pc:sldMk cId="1702103871" sldId="1245026682"/>
            <ac:spMk id="5" creationId="{C3A3C845-9434-42E2-AC3F-C76CDC560595}"/>
          </ac:spMkLst>
        </pc:spChg>
        <pc:spChg chg="mod">
          <ac:chgData name="Mihai Toader" userId="af554bbd-50ad-43eb-85fe-f19614385c15" providerId="ADAL" clId="{72D86FF8-C4FF-46E4-AE10-30B8E7469FBD}" dt="2023-05-15T11:11:19.641" v="51" actId="20577"/>
          <ac:spMkLst>
            <pc:docMk/>
            <pc:sldMk cId="1702103871" sldId="1245026682"/>
            <ac:spMk id="6" creationId="{B9721A8A-B862-42E4-B571-32F87FD3F787}"/>
          </ac:spMkLst>
        </pc:spChg>
      </pc:sldChg>
      <pc:sldChg chg="del">
        <pc:chgData name="Mihai Toader" userId="af554bbd-50ad-43eb-85fe-f19614385c15" providerId="ADAL" clId="{72D86FF8-C4FF-46E4-AE10-30B8E7469FBD}" dt="2023-05-15T11:11:28.575" v="52" actId="2696"/>
        <pc:sldMkLst>
          <pc:docMk/>
          <pc:sldMk cId="313015596" sldId="1245026695"/>
        </pc:sldMkLst>
      </pc:sldChg>
      <pc:sldChg chg="add">
        <pc:chgData name="Mihai Toader" userId="af554bbd-50ad-43eb-85fe-f19614385c15" providerId="ADAL" clId="{72D86FF8-C4FF-46E4-AE10-30B8E7469FBD}" dt="2023-05-15T11:12:54.879" v="58"/>
        <pc:sldMkLst>
          <pc:docMk/>
          <pc:sldMk cId="3446028455" sldId="2086971032"/>
        </pc:sldMkLst>
      </pc:sldChg>
      <pc:sldChg chg="add mod modShow">
        <pc:chgData name="Mihai Toader" userId="af554bbd-50ad-43eb-85fe-f19614385c15" providerId="ADAL" clId="{72D86FF8-C4FF-46E4-AE10-30B8E7469FBD}" dt="2023-05-15T11:28:37.686" v="76" actId="729"/>
        <pc:sldMkLst>
          <pc:docMk/>
          <pc:sldMk cId="928022122" sldId="2086971035"/>
        </pc:sldMkLst>
      </pc:sldChg>
      <pc:sldChg chg="add mod modShow">
        <pc:chgData name="Mihai Toader" userId="af554bbd-50ad-43eb-85fe-f19614385c15" providerId="ADAL" clId="{72D86FF8-C4FF-46E4-AE10-30B8E7469FBD}" dt="2023-05-15T11:28:37.686" v="76" actId="729"/>
        <pc:sldMkLst>
          <pc:docMk/>
          <pc:sldMk cId="2285859902" sldId="2086971036"/>
        </pc:sldMkLst>
      </pc:sldChg>
      <pc:sldChg chg="add">
        <pc:chgData name="Mihai Toader" userId="af554bbd-50ad-43eb-85fe-f19614385c15" providerId="ADAL" clId="{72D86FF8-C4FF-46E4-AE10-30B8E7469FBD}" dt="2023-05-15T11:20:07.016" v="75"/>
        <pc:sldMkLst>
          <pc:docMk/>
          <pc:sldMk cId="857568268" sldId="2086971037"/>
        </pc:sldMkLst>
      </pc:sldChg>
      <pc:sldChg chg="add mod modShow">
        <pc:chgData name="Mihai Toader" userId="af554bbd-50ad-43eb-85fe-f19614385c15" providerId="ADAL" clId="{72D86FF8-C4FF-46E4-AE10-30B8E7469FBD}" dt="2023-05-15T11:28:37.686" v="76" actId="729"/>
        <pc:sldMkLst>
          <pc:docMk/>
          <pc:sldMk cId="1251935064" sldId="2086971041"/>
        </pc:sldMkLst>
      </pc:sldChg>
      <pc:sldChg chg="add mod modShow">
        <pc:chgData name="Mihai Toader" userId="af554bbd-50ad-43eb-85fe-f19614385c15" providerId="ADAL" clId="{72D86FF8-C4FF-46E4-AE10-30B8E7469FBD}" dt="2023-05-15T11:28:37.686" v="76" actId="729"/>
        <pc:sldMkLst>
          <pc:docMk/>
          <pc:sldMk cId="2800571291" sldId="2086971042"/>
        </pc:sldMkLst>
      </pc:sldChg>
      <pc:sldChg chg="add">
        <pc:chgData name="Mihai Toader" userId="af554bbd-50ad-43eb-85fe-f19614385c15" providerId="ADAL" clId="{72D86FF8-C4FF-46E4-AE10-30B8E7469FBD}" dt="2023-05-15T11:13:08.996" v="60"/>
        <pc:sldMkLst>
          <pc:docMk/>
          <pc:sldMk cId="3041142509" sldId="2086971044"/>
        </pc:sldMkLst>
      </pc:sldChg>
      <pc:sldChg chg="add ord">
        <pc:chgData name="Mihai Toader" userId="af554bbd-50ad-43eb-85fe-f19614385c15" providerId="ADAL" clId="{72D86FF8-C4FF-46E4-AE10-30B8E7469FBD}" dt="2023-05-15T11:12:26.838" v="55"/>
        <pc:sldMkLst>
          <pc:docMk/>
          <pc:sldMk cId="4116623623" sldId="2086971499"/>
        </pc:sldMkLst>
      </pc:sldChg>
      <pc:sldChg chg="new mod modShow">
        <pc:chgData name="Mihai Toader" userId="af554bbd-50ad-43eb-85fe-f19614385c15" providerId="ADAL" clId="{72D86FF8-C4FF-46E4-AE10-30B8E7469FBD}" dt="2023-05-15T11:12:35.638" v="57" actId="729"/>
        <pc:sldMkLst>
          <pc:docMk/>
          <pc:sldMk cId="3687664383" sldId="2086971500"/>
        </pc:sldMkLst>
      </pc:sldChg>
      <pc:sldChg chg="add">
        <pc:chgData name="Mihai Toader" userId="af554bbd-50ad-43eb-85fe-f19614385c15" providerId="ADAL" clId="{72D86FF8-C4FF-46E4-AE10-30B8E7469FBD}" dt="2023-05-15T11:13:04.913" v="59"/>
        <pc:sldMkLst>
          <pc:docMk/>
          <pc:sldMk cId="991520613" sldId="2086971501"/>
        </pc:sldMkLst>
      </pc:sldChg>
      <pc:sldChg chg="add">
        <pc:chgData name="Mihai Toader" userId="af554bbd-50ad-43eb-85fe-f19614385c15" providerId="ADAL" clId="{72D86FF8-C4FF-46E4-AE10-30B8E7469FBD}" dt="2023-05-15T11:15:35.063" v="61"/>
        <pc:sldMkLst>
          <pc:docMk/>
          <pc:sldMk cId="2926331005" sldId="2086971502"/>
        </pc:sldMkLst>
      </pc:sldChg>
      <pc:sldChg chg="add del">
        <pc:chgData name="Mihai Toader" userId="af554bbd-50ad-43eb-85fe-f19614385c15" providerId="ADAL" clId="{72D86FF8-C4FF-46E4-AE10-30B8E7469FBD}" dt="2023-05-15T11:28:47.443" v="77" actId="47"/>
        <pc:sldMkLst>
          <pc:docMk/>
          <pc:sldMk cId="2786562731" sldId="2086971503"/>
        </pc:sldMkLst>
      </pc:sldChg>
      <pc:sldChg chg="add ord">
        <pc:chgData name="Mihai Toader" userId="af554bbd-50ad-43eb-85fe-f19614385c15" providerId="ADAL" clId="{72D86FF8-C4FF-46E4-AE10-30B8E7469FBD}" dt="2023-05-15T11:19:03.025" v="67"/>
        <pc:sldMkLst>
          <pc:docMk/>
          <pc:sldMk cId="3756844357" sldId="2086971504"/>
        </pc:sldMkLst>
      </pc:sldChg>
      <pc:sldChg chg="add ord">
        <pc:chgData name="Mihai Toader" userId="af554bbd-50ad-43eb-85fe-f19614385c15" providerId="ADAL" clId="{72D86FF8-C4FF-46E4-AE10-30B8E7469FBD}" dt="2023-05-15T11:19:13.420" v="72"/>
        <pc:sldMkLst>
          <pc:docMk/>
          <pc:sldMk cId="771719723" sldId="2086971505"/>
        </pc:sldMkLst>
      </pc:sldChg>
      <pc:sldChg chg="add">
        <pc:chgData name="Mihai Toader" userId="af554bbd-50ad-43eb-85fe-f19614385c15" providerId="ADAL" clId="{72D86FF8-C4FF-46E4-AE10-30B8E7469FBD}" dt="2023-05-15T11:19:58.829" v="74"/>
        <pc:sldMkLst>
          <pc:docMk/>
          <pc:sldMk cId="2139430244" sldId="2086971506"/>
        </pc:sldMkLst>
      </pc:sldChg>
      <pc:sldChg chg="add">
        <pc:chgData name="Mihai Toader" userId="af554bbd-50ad-43eb-85fe-f19614385c15" providerId="ADAL" clId="{72D86FF8-C4FF-46E4-AE10-30B8E7469FBD}" dt="2023-05-15T11:19:58.829" v="74"/>
        <pc:sldMkLst>
          <pc:docMk/>
          <pc:sldMk cId="978021036" sldId="2086971507"/>
        </pc:sldMkLst>
      </pc:sldChg>
      <pc:sldChg chg="add mod modShow">
        <pc:chgData name="Mihai Toader" userId="af554bbd-50ad-43eb-85fe-f19614385c15" providerId="ADAL" clId="{72D86FF8-C4FF-46E4-AE10-30B8E7469FBD}" dt="2023-05-15T11:30:37.981" v="78" actId="729"/>
        <pc:sldMkLst>
          <pc:docMk/>
          <pc:sldMk cId="3539759420" sldId="2086971508"/>
        </pc:sldMkLst>
      </pc:sldChg>
      <pc:sldChg chg="modSp new mod">
        <pc:chgData name="Mihai Toader" userId="af554bbd-50ad-43eb-85fe-f19614385c15" providerId="ADAL" clId="{72D86FF8-C4FF-46E4-AE10-30B8E7469FBD}" dt="2023-05-15T12:16:45.777" v="92" actId="20577"/>
        <pc:sldMkLst>
          <pc:docMk/>
          <pc:sldMk cId="450566295" sldId="2086971509"/>
        </pc:sldMkLst>
        <pc:spChg chg="mod">
          <ac:chgData name="Mihai Toader" userId="af554bbd-50ad-43eb-85fe-f19614385c15" providerId="ADAL" clId="{72D86FF8-C4FF-46E4-AE10-30B8E7469FBD}" dt="2023-05-15T12:16:45.777" v="92" actId="20577"/>
          <ac:spMkLst>
            <pc:docMk/>
            <pc:sldMk cId="450566295" sldId="2086971509"/>
            <ac:spMk id="3" creationId="{A012D137-62F8-4EB5-94EF-F75305311936}"/>
          </ac:spMkLst>
        </pc:spChg>
      </pc:sldChg>
      <pc:sldChg chg="modSp new mod ord">
        <pc:chgData name="Mihai Toader" userId="af554bbd-50ad-43eb-85fe-f19614385c15" providerId="ADAL" clId="{72D86FF8-C4FF-46E4-AE10-30B8E7469FBD}" dt="2023-05-15T13:30:34.089" v="115"/>
        <pc:sldMkLst>
          <pc:docMk/>
          <pc:sldMk cId="187492584" sldId="2086971510"/>
        </pc:sldMkLst>
        <pc:spChg chg="mod">
          <ac:chgData name="Mihai Toader" userId="af554bbd-50ad-43eb-85fe-f19614385c15" providerId="ADAL" clId="{72D86FF8-C4FF-46E4-AE10-30B8E7469FBD}" dt="2023-05-15T12:16:53.878" v="113" actId="20577"/>
          <ac:spMkLst>
            <pc:docMk/>
            <pc:sldMk cId="187492584" sldId="2086971510"/>
            <ac:spMk id="3" creationId="{A4CD52AC-36CB-264A-0496-283420289AB5}"/>
          </ac:spMkLst>
        </pc:spChg>
      </pc:sldChg>
    </pc:docChg>
  </pc:docChgLst>
  <pc:docChgLst>
    <pc:chgData name="Cristina Ionescu" userId="aefe57ae-8873-409d-a68d-503e819f525a" providerId="ADAL" clId="{CDFDB60C-C25F-4C35-9DF0-6B25B5C3D31B}"/>
    <pc:docChg chg="undo redo custSel addSld delSld modSld addSection delSection modSection">
      <pc:chgData name="Cristina Ionescu" userId="aefe57ae-8873-409d-a68d-503e819f525a" providerId="ADAL" clId="{CDFDB60C-C25F-4C35-9DF0-6B25B5C3D31B}" dt="2023-06-22T14:38:52.246" v="333" actId="20577"/>
      <pc:docMkLst>
        <pc:docMk/>
      </pc:docMkLst>
      <pc:sldChg chg="mod modShow">
        <pc:chgData name="Cristina Ionescu" userId="aefe57ae-8873-409d-a68d-503e819f525a" providerId="ADAL" clId="{CDFDB60C-C25F-4C35-9DF0-6B25B5C3D31B}" dt="2023-06-22T12:03:57.146" v="6" actId="729"/>
        <pc:sldMkLst>
          <pc:docMk/>
          <pc:sldMk cId="3324379618" sldId="526"/>
        </pc:sldMkLst>
      </pc:sldChg>
      <pc:sldChg chg="modSp mod">
        <pc:chgData name="Cristina Ionescu" userId="aefe57ae-8873-409d-a68d-503e819f525a" providerId="ADAL" clId="{CDFDB60C-C25F-4C35-9DF0-6B25B5C3D31B}" dt="2023-06-22T12:03:38.482" v="5" actId="20577"/>
        <pc:sldMkLst>
          <pc:docMk/>
          <pc:sldMk cId="1702103871" sldId="1245026682"/>
        </pc:sldMkLst>
        <pc:spChg chg="mod">
          <ac:chgData name="Cristina Ionescu" userId="aefe57ae-8873-409d-a68d-503e819f525a" providerId="ADAL" clId="{CDFDB60C-C25F-4C35-9DF0-6B25B5C3D31B}" dt="2023-06-22T12:03:38.482" v="5" actId="20577"/>
          <ac:spMkLst>
            <pc:docMk/>
            <pc:sldMk cId="1702103871" sldId="1245026682"/>
            <ac:spMk id="4" creationId="{045CFA44-FE3D-4A6F-8DC6-089A45FC7CF5}"/>
          </ac:spMkLst>
        </pc:spChg>
      </pc:sldChg>
      <pc:sldChg chg="mod modShow">
        <pc:chgData name="Cristina Ionescu" userId="aefe57ae-8873-409d-a68d-503e819f525a" providerId="ADAL" clId="{CDFDB60C-C25F-4C35-9DF0-6B25B5C3D31B}" dt="2023-06-22T12:10:05.511" v="22" actId="729"/>
        <pc:sldMkLst>
          <pc:docMk/>
          <pc:sldMk cId="928022122" sldId="2086971035"/>
        </pc:sldMkLst>
      </pc:sldChg>
      <pc:sldChg chg="mod modShow">
        <pc:chgData name="Cristina Ionescu" userId="aefe57ae-8873-409d-a68d-503e819f525a" providerId="ADAL" clId="{CDFDB60C-C25F-4C35-9DF0-6B25B5C3D31B}" dt="2023-06-22T12:11:03.679" v="23" actId="729"/>
        <pc:sldMkLst>
          <pc:docMk/>
          <pc:sldMk cId="2800571291" sldId="2086971042"/>
        </pc:sldMkLst>
      </pc:sldChg>
      <pc:sldChg chg="modSp mod">
        <pc:chgData name="Cristina Ionescu" userId="aefe57ae-8873-409d-a68d-503e819f525a" providerId="ADAL" clId="{CDFDB60C-C25F-4C35-9DF0-6B25B5C3D31B}" dt="2023-06-22T12:07:39.991" v="13" actId="20577"/>
        <pc:sldMkLst>
          <pc:docMk/>
          <pc:sldMk cId="991520613" sldId="2086971501"/>
        </pc:sldMkLst>
        <pc:spChg chg="mod">
          <ac:chgData name="Cristina Ionescu" userId="aefe57ae-8873-409d-a68d-503e819f525a" providerId="ADAL" clId="{CDFDB60C-C25F-4C35-9DF0-6B25B5C3D31B}" dt="2023-06-22T12:07:39.991" v="13" actId="20577"/>
          <ac:spMkLst>
            <pc:docMk/>
            <pc:sldMk cId="991520613" sldId="2086971501"/>
            <ac:spMk id="3" creationId="{08CC1DB3-C8DF-40B5-AF0C-CA7CC0038E0B}"/>
          </ac:spMkLst>
        </pc:spChg>
      </pc:sldChg>
      <pc:sldChg chg="addSp delSp modSp mod">
        <pc:chgData name="Cristina Ionescu" userId="aefe57ae-8873-409d-a68d-503e819f525a" providerId="ADAL" clId="{CDFDB60C-C25F-4C35-9DF0-6B25B5C3D31B}" dt="2023-06-22T12:08:53.949" v="21" actId="1076"/>
        <pc:sldMkLst>
          <pc:docMk/>
          <pc:sldMk cId="771719723" sldId="2086971505"/>
        </pc:sldMkLst>
        <pc:picChg chg="add mod">
          <ac:chgData name="Cristina Ionescu" userId="aefe57ae-8873-409d-a68d-503e819f525a" providerId="ADAL" clId="{CDFDB60C-C25F-4C35-9DF0-6B25B5C3D31B}" dt="2023-06-22T12:08:53.949" v="21" actId="1076"/>
          <ac:picMkLst>
            <pc:docMk/>
            <pc:sldMk cId="771719723" sldId="2086971505"/>
            <ac:picMk id="4" creationId="{BDEDD8FC-CF95-61B8-DD30-291F9123AFFE}"/>
          </ac:picMkLst>
        </pc:picChg>
        <pc:picChg chg="del mod">
          <ac:chgData name="Cristina Ionescu" userId="aefe57ae-8873-409d-a68d-503e819f525a" providerId="ADAL" clId="{CDFDB60C-C25F-4C35-9DF0-6B25B5C3D31B}" dt="2023-06-22T12:08:36.220" v="14" actId="478"/>
          <ac:picMkLst>
            <pc:docMk/>
            <pc:sldMk cId="771719723" sldId="2086971505"/>
            <ac:picMk id="3074" creationId="{49426222-E1F2-447B-BEC9-050DEA647676}"/>
          </ac:picMkLst>
        </pc:picChg>
      </pc:sldChg>
      <pc:sldChg chg="del">
        <pc:chgData name="Cristina Ionescu" userId="aefe57ae-8873-409d-a68d-503e819f525a" providerId="ADAL" clId="{CDFDB60C-C25F-4C35-9DF0-6B25B5C3D31B}" dt="2023-06-22T12:13:02.788" v="24" actId="47"/>
        <pc:sldMkLst>
          <pc:docMk/>
          <pc:sldMk cId="3539759420" sldId="2086971508"/>
        </pc:sldMkLst>
      </pc:sldChg>
      <pc:sldChg chg="modSp mod">
        <pc:chgData name="Cristina Ionescu" userId="aefe57ae-8873-409d-a68d-503e819f525a" providerId="ADAL" clId="{CDFDB60C-C25F-4C35-9DF0-6B25B5C3D31B}" dt="2023-06-22T12:19:25.421" v="25" actId="20577"/>
        <pc:sldMkLst>
          <pc:docMk/>
          <pc:sldMk cId="1905435691" sldId="2086971521"/>
        </pc:sldMkLst>
        <pc:spChg chg="mod">
          <ac:chgData name="Cristina Ionescu" userId="aefe57ae-8873-409d-a68d-503e819f525a" providerId="ADAL" clId="{CDFDB60C-C25F-4C35-9DF0-6B25B5C3D31B}" dt="2023-06-22T12:19:25.421" v="25" actId="20577"/>
          <ac:spMkLst>
            <pc:docMk/>
            <pc:sldMk cId="1905435691" sldId="2086971521"/>
            <ac:spMk id="3" creationId="{26A1A4CC-A46C-4BBA-1DD0-78568E28F52D}"/>
          </ac:spMkLst>
        </pc:spChg>
      </pc:sldChg>
      <pc:sldChg chg="modSp mod">
        <pc:chgData name="Cristina Ionescu" userId="aefe57ae-8873-409d-a68d-503e819f525a" providerId="ADAL" clId="{CDFDB60C-C25F-4C35-9DF0-6B25B5C3D31B}" dt="2023-06-22T12:20:27.365" v="44"/>
        <pc:sldMkLst>
          <pc:docMk/>
          <pc:sldMk cId="1176919900" sldId="2086971522"/>
        </pc:sldMkLst>
        <pc:spChg chg="mod">
          <ac:chgData name="Cristina Ionescu" userId="aefe57ae-8873-409d-a68d-503e819f525a" providerId="ADAL" clId="{CDFDB60C-C25F-4C35-9DF0-6B25B5C3D31B}" dt="2023-06-22T12:20:27.365" v="44"/>
          <ac:spMkLst>
            <pc:docMk/>
            <pc:sldMk cId="1176919900" sldId="2086971522"/>
            <ac:spMk id="7" creationId="{04FDCC37-B168-2FDF-6B34-0A4F081398FF}"/>
          </ac:spMkLst>
        </pc:spChg>
        <pc:spChg chg="mod">
          <ac:chgData name="Cristina Ionescu" userId="aefe57ae-8873-409d-a68d-503e819f525a" providerId="ADAL" clId="{CDFDB60C-C25F-4C35-9DF0-6B25B5C3D31B}" dt="2023-06-22T12:20:19.418" v="43" actId="20577"/>
          <ac:spMkLst>
            <pc:docMk/>
            <pc:sldMk cId="1176919900" sldId="2086971522"/>
            <ac:spMk id="15" creationId="{7058BF06-62DC-117D-5BCD-3829CF5698C3}"/>
          </ac:spMkLst>
        </pc:spChg>
      </pc:sldChg>
      <pc:sldChg chg="modSp mod">
        <pc:chgData name="Cristina Ionescu" userId="aefe57ae-8873-409d-a68d-503e819f525a" providerId="ADAL" clId="{CDFDB60C-C25F-4C35-9DF0-6B25B5C3D31B}" dt="2023-06-22T12:21:32.209" v="55" actId="20577"/>
        <pc:sldMkLst>
          <pc:docMk/>
          <pc:sldMk cId="2561529565" sldId="2086971524"/>
        </pc:sldMkLst>
        <pc:spChg chg="mod">
          <ac:chgData name="Cristina Ionescu" userId="aefe57ae-8873-409d-a68d-503e819f525a" providerId="ADAL" clId="{CDFDB60C-C25F-4C35-9DF0-6B25B5C3D31B}" dt="2023-06-22T12:21:32.209" v="55" actId="20577"/>
          <ac:spMkLst>
            <pc:docMk/>
            <pc:sldMk cId="2561529565" sldId="2086971524"/>
            <ac:spMk id="3" creationId="{027AB609-EBF0-3AA1-ADEB-17ABC8C5A700}"/>
          </ac:spMkLst>
        </pc:spChg>
      </pc:sldChg>
      <pc:sldChg chg="mod modShow">
        <pc:chgData name="Cristina Ionescu" userId="aefe57ae-8873-409d-a68d-503e819f525a" providerId="ADAL" clId="{CDFDB60C-C25F-4C35-9DF0-6B25B5C3D31B}" dt="2023-06-22T12:49:51.319" v="264" actId="729"/>
        <pc:sldMkLst>
          <pc:docMk/>
          <pc:sldMk cId="538649308" sldId="2086971533"/>
        </pc:sldMkLst>
      </pc:sldChg>
      <pc:sldChg chg="modSp mod">
        <pc:chgData name="Cristina Ionescu" userId="aefe57ae-8873-409d-a68d-503e819f525a" providerId="ADAL" clId="{CDFDB60C-C25F-4C35-9DF0-6B25B5C3D31B}" dt="2023-06-22T12:50:18.016" v="265" actId="20577"/>
        <pc:sldMkLst>
          <pc:docMk/>
          <pc:sldMk cId="3692176998" sldId="2086971534"/>
        </pc:sldMkLst>
        <pc:spChg chg="mod">
          <ac:chgData name="Cristina Ionescu" userId="aefe57ae-8873-409d-a68d-503e819f525a" providerId="ADAL" clId="{CDFDB60C-C25F-4C35-9DF0-6B25B5C3D31B}" dt="2023-06-22T12:50:18.016" v="265" actId="20577"/>
          <ac:spMkLst>
            <pc:docMk/>
            <pc:sldMk cId="3692176998" sldId="2086971534"/>
            <ac:spMk id="2" creationId="{532B29EB-25E7-FAD8-4BCE-3335DB2A7C6A}"/>
          </ac:spMkLst>
        </pc:spChg>
        <pc:spChg chg="mod">
          <ac:chgData name="Cristina Ionescu" userId="aefe57ae-8873-409d-a68d-503e819f525a" providerId="ADAL" clId="{CDFDB60C-C25F-4C35-9DF0-6B25B5C3D31B}" dt="2023-06-22T12:48:10.850" v="263" actId="14100"/>
          <ac:spMkLst>
            <pc:docMk/>
            <pc:sldMk cId="3692176998" sldId="2086971534"/>
            <ac:spMk id="3" creationId="{8C29F18E-B97D-BFF9-2310-62CA99B22ECB}"/>
          </ac:spMkLst>
        </pc:spChg>
      </pc:sldChg>
      <pc:sldChg chg="modSp mod">
        <pc:chgData name="Cristina Ionescu" userId="aefe57ae-8873-409d-a68d-503e819f525a" providerId="ADAL" clId="{CDFDB60C-C25F-4C35-9DF0-6B25B5C3D31B}" dt="2023-06-22T12:50:23.381" v="269" actId="20577"/>
        <pc:sldMkLst>
          <pc:docMk/>
          <pc:sldMk cId="2730629883" sldId="2086971535"/>
        </pc:sldMkLst>
        <pc:spChg chg="mod">
          <ac:chgData name="Cristina Ionescu" userId="aefe57ae-8873-409d-a68d-503e819f525a" providerId="ADAL" clId="{CDFDB60C-C25F-4C35-9DF0-6B25B5C3D31B}" dt="2023-06-22T12:50:23.381" v="269" actId="20577"/>
          <ac:spMkLst>
            <pc:docMk/>
            <pc:sldMk cId="2730629883" sldId="2086971535"/>
            <ac:spMk id="2" creationId="{F5B298DB-4BDC-131F-1DE9-755E967874A7}"/>
          </ac:spMkLst>
        </pc:spChg>
      </pc:sldChg>
      <pc:sldChg chg="modSp mod">
        <pc:chgData name="Cristina Ionescu" userId="aefe57ae-8873-409d-a68d-503e819f525a" providerId="ADAL" clId="{CDFDB60C-C25F-4C35-9DF0-6B25B5C3D31B}" dt="2023-06-22T12:53:35.500" v="276" actId="1076"/>
        <pc:sldMkLst>
          <pc:docMk/>
          <pc:sldMk cId="9906362" sldId="2086971538"/>
        </pc:sldMkLst>
        <pc:spChg chg="mod">
          <ac:chgData name="Cristina Ionescu" userId="aefe57ae-8873-409d-a68d-503e819f525a" providerId="ADAL" clId="{CDFDB60C-C25F-4C35-9DF0-6B25B5C3D31B}" dt="2023-06-22T12:53:27.543" v="275" actId="20577"/>
          <ac:spMkLst>
            <pc:docMk/>
            <pc:sldMk cId="9906362" sldId="2086971538"/>
            <ac:spMk id="3" creationId="{E685ABAA-AA63-2DF8-3D10-B10F485ADCDB}"/>
          </ac:spMkLst>
        </pc:spChg>
        <pc:picChg chg="mod">
          <ac:chgData name="Cristina Ionescu" userId="aefe57ae-8873-409d-a68d-503e819f525a" providerId="ADAL" clId="{CDFDB60C-C25F-4C35-9DF0-6B25B5C3D31B}" dt="2023-06-22T12:53:35.500" v="276" actId="1076"/>
          <ac:picMkLst>
            <pc:docMk/>
            <pc:sldMk cId="9906362" sldId="2086971538"/>
            <ac:picMk id="5" creationId="{A56CF995-74F4-7C1B-F16D-BE7CCE58E700}"/>
          </ac:picMkLst>
        </pc:picChg>
      </pc:sldChg>
      <pc:sldChg chg="delSp modSp mod modNotesTx">
        <pc:chgData name="Cristina Ionescu" userId="aefe57ae-8873-409d-a68d-503e819f525a" providerId="ADAL" clId="{CDFDB60C-C25F-4C35-9DF0-6B25B5C3D31B}" dt="2023-06-22T12:54:58.768" v="281"/>
        <pc:sldMkLst>
          <pc:docMk/>
          <pc:sldMk cId="853604011" sldId="2086971543"/>
        </pc:sldMkLst>
        <pc:spChg chg="del mod">
          <ac:chgData name="Cristina Ionescu" userId="aefe57ae-8873-409d-a68d-503e819f525a" providerId="ADAL" clId="{CDFDB60C-C25F-4C35-9DF0-6B25B5C3D31B}" dt="2023-06-22T12:54:58.768" v="281"/>
          <ac:spMkLst>
            <pc:docMk/>
            <pc:sldMk cId="853604011" sldId="2086971543"/>
            <ac:spMk id="9" creationId="{FB91F255-0D3A-453F-66CF-CF5D19B8481A}"/>
          </ac:spMkLst>
        </pc:spChg>
      </pc:sldChg>
      <pc:sldChg chg="modSp mod">
        <pc:chgData name="Cristina Ionescu" userId="aefe57ae-8873-409d-a68d-503e819f525a" providerId="ADAL" clId="{CDFDB60C-C25F-4C35-9DF0-6B25B5C3D31B}" dt="2023-06-22T12:29:49.214" v="230" actId="20577"/>
        <pc:sldMkLst>
          <pc:docMk/>
          <pc:sldMk cId="249571950" sldId="2086971548"/>
        </pc:sldMkLst>
        <pc:spChg chg="mod">
          <ac:chgData name="Cristina Ionescu" userId="aefe57ae-8873-409d-a68d-503e819f525a" providerId="ADAL" clId="{CDFDB60C-C25F-4C35-9DF0-6B25B5C3D31B}" dt="2023-06-22T12:29:49.214" v="230" actId="20577"/>
          <ac:spMkLst>
            <pc:docMk/>
            <pc:sldMk cId="249571950" sldId="2086971548"/>
            <ac:spMk id="3" creationId="{790CB340-6AB7-DFAA-0E7C-5415D15DB285}"/>
          </ac:spMkLst>
        </pc:spChg>
      </pc:sldChg>
      <pc:sldChg chg="modSp mod">
        <pc:chgData name="Cristina Ionescu" userId="aefe57ae-8873-409d-a68d-503e819f525a" providerId="ADAL" clId="{CDFDB60C-C25F-4C35-9DF0-6B25B5C3D31B}" dt="2023-06-22T12:34:14.495" v="244" actId="27636"/>
        <pc:sldMkLst>
          <pc:docMk/>
          <pc:sldMk cId="4252157279" sldId="2086971550"/>
        </pc:sldMkLst>
        <pc:spChg chg="mod">
          <ac:chgData name="Cristina Ionescu" userId="aefe57ae-8873-409d-a68d-503e819f525a" providerId="ADAL" clId="{CDFDB60C-C25F-4C35-9DF0-6B25B5C3D31B}" dt="2023-06-22T12:34:14.495" v="244" actId="27636"/>
          <ac:spMkLst>
            <pc:docMk/>
            <pc:sldMk cId="4252157279" sldId="2086971550"/>
            <ac:spMk id="3" creationId="{58D943FC-1187-9AF7-5B16-A0B75362280D}"/>
          </ac:spMkLst>
        </pc:spChg>
      </pc:sldChg>
      <pc:sldChg chg="modSp mod">
        <pc:chgData name="Cristina Ionescu" userId="aefe57ae-8873-409d-a68d-503e819f525a" providerId="ADAL" clId="{CDFDB60C-C25F-4C35-9DF0-6B25B5C3D31B}" dt="2023-06-22T12:44:32.573" v="252" actId="1076"/>
        <pc:sldMkLst>
          <pc:docMk/>
          <pc:sldMk cId="3531149712" sldId="2086971551"/>
        </pc:sldMkLst>
        <pc:spChg chg="mod">
          <ac:chgData name="Cristina Ionescu" userId="aefe57ae-8873-409d-a68d-503e819f525a" providerId="ADAL" clId="{CDFDB60C-C25F-4C35-9DF0-6B25B5C3D31B}" dt="2023-06-22T12:35:27.760" v="248" actId="20577"/>
          <ac:spMkLst>
            <pc:docMk/>
            <pc:sldMk cId="3531149712" sldId="2086971551"/>
            <ac:spMk id="3" creationId="{58D943FC-1187-9AF7-5B16-A0B75362280D}"/>
          </ac:spMkLst>
        </pc:spChg>
        <pc:picChg chg="mod">
          <ac:chgData name="Cristina Ionescu" userId="aefe57ae-8873-409d-a68d-503e819f525a" providerId="ADAL" clId="{CDFDB60C-C25F-4C35-9DF0-6B25B5C3D31B}" dt="2023-06-22T12:44:32.573" v="252" actId="1076"/>
          <ac:picMkLst>
            <pc:docMk/>
            <pc:sldMk cId="3531149712" sldId="2086971551"/>
            <ac:picMk id="5" creationId="{64A69466-C46B-1CAF-E25F-997002971274}"/>
          </ac:picMkLst>
        </pc:picChg>
        <pc:picChg chg="mod">
          <ac:chgData name="Cristina Ionescu" userId="aefe57ae-8873-409d-a68d-503e819f525a" providerId="ADAL" clId="{CDFDB60C-C25F-4C35-9DF0-6B25B5C3D31B}" dt="2023-06-22T12:44:32.573" v="252" actId="1076"/>
          <ac:picMkLst>
            <pc:docMk/>
            <pc:sldMk cId="3531149712" sldId="2086971551"/>
            <ac:picMk id="6" creationId="{C44FE74E-F710-CF54-E5E1-C90F533E67EE}"/>
          </ac:picMkLst>
        </pc:picChg>
      </pc:sldChg>
      <pc:sldChg chg="modNotesTx">
        <pc:chgData name="Cristina Ionescu" userId="aefe57ae-8873-409d-a68d-503e819f525a" providerId="ADAL" clId="{CDFDB60C-C25F-4C35-9DF0-6B25B5C3D31B}" dt="2023-06-22T14:38:52.246" v="333" actId="20577"/>
        <pc:sldMkLst>
          <pc:docMk/>
          <pc:sldMk cId="4007625335" sldId="2086971552"/>
        </pc:sldMkLst>
      </pc:sldChg>
      <pc:sldChg chg="modSp">
        <pc:chgData name="Cristina Ionescu" userId="aefe57ae-8873-409d-a68d-503e819f525a" providerId="ADAL" clId="{CDFDB60C-C25F-4C35-9DF0-6B25B5C3D31B}" dt="2023-06-22T12:44:27.236" v="250" actId="20578"/>
        <pc:sldMkLst>
          <pc:docMk/>
          <pc:sldMk cId="1530424512" sldId="2086971555"/>
        </pc:sldMkLst>
        <pc:spChg chg="mod">
          <ac:chgData name="Cristina Ionescu" userId="aefe57ae-8873-409d-a68d-503e819f525a" providerId="ADAL" clId="{CDFDB60C-C25F-4C35-9DF0-6B25B5C3D31B}" dt="2023-06-22T12:44:27.236" v="250" actId="20578"/>
          <ac:spMkLst>
            <pc:docMk/>
            <pc:sldMk cId="1530424512" sldId="2086971555"/>
            <ac:spMk id="3" creationId="{10943083-A309-941B-7A6B-619A62449F75}"/>
          </ac:spMkLst>
        </pc:spChg>
      </pc:sldChg>
      <pc:sldChg chg="mod modShow">
        <pc:chgData name="Cristina Ionescu" userId="aefe57ae-8873-409d-a68d-503e819f525a" providerId="ADAL" clId="{CDFDB60C-C25F-4C35-9DF0-6B25B5C3D31B}" dt="2023-06-22T13:02:03.434" v="282" actId="729"/>
        <pc:sldMkLst>
          <pc:docMk/>
          <pc:sldMk cId="2847084513" sldId="2086971561"/>
        </pc:sldMkLst>
      </pc:sldChg>
      <pc:sldChg chg="modSp mod">
        <pc:chgData name="Cristina Ionescu" userId="aefe57ae-8873-409d-a68d-503e819f525a" providerId="ADAL" clId="{CDFDB60C-C25F-4C35-9DF0-6B25B5C3D31B}" dt="2023-06-22T13:05:49.719" v="284" actId="20577"/>
        <pc:sldMkLst>
          <pc:docMk/>
          <pc:sldMk cId="741037753" sldId="2086971567"/>
        </pc:sldMkLst>
        <pc:spChg chg="mod">
          <ac:chgData name="Cristina Ionescu" userId="aefe57ae-8873-409d-a68d-503e819f525a" providerId="ADAL" clId="{CDFDB60C-C25F-4C35-9DF0-6B25B5C3D31B}" dt="2023-06-22T13:05:49.719" v="284" actId="20577"/>
          <ac:spMkLst>
            <pc:docMk/>
            <pc:sldMk cId="741037753" sldId="2086971567"/>
            <ac:spMk id="3" creationId="{98A292BD-C382-CFF9-C074-D7C8ECAF33B5}"/>
          </ac:spMkLst>
        </pc:spChg>
      </pc:sldChg>
      <pc:sldChg chg="modSp mod">
        <pc:chgData name="Cristina Ionescu" userId="aefe57ae-8873-409d-a68d-503e819f525a" providerId="ADAL" clId="{CDFDB60C-C25F-4C35-9DF0-6B25B5C3D31B}" dt="2023-06-22T13:12:11.603" v="287" actId="33524"/>
        <pc:sldMkLst>
          <pc:docMk/>
          <pc:sldMk cId="817266940" sldId="2086971593"/>
        </pc:sldMkLst>
        <pc:spChg chg="mod">
          <ac:chgData name="Cristina Ionescu" userId="aefe57ae-8873-409d-a68d-503e819f525a" providerId="ADAL" clId="{CDFDB60C-C25F-4C35-9DF0-6B25B5C3D31B}" dt="2023-06-22T13:12:11.603" v="287" actId="33524"/>
          <ac:spMkLst>
            <pc:docMk/>
            <pc:sldMk cId="817266940" sldId="2086971593"/>
            <ac:spMk id="3" creationId="{041B84F6-9680-A0A6-A473-389EF7A47AF7}"/>
          </ac:spMkLst>
        </pc:spChg>
      </pc:sldChg>
      <pc:sldChg chg="modSp mod">
        <pc:chgData name="Cristina Ionescu" userId="aefe57ae-8873-409d-a68d-503e819f525a" providerId="ADAL" clId="{CDFDB60C-C25F-4C35-9DF0-6B25B5C3D31B}" dt="2023-06-22T13:15:24.923" v="288" actId="33524"/>
        <pc:sldMkLst>
          <pc:docMk/>
          <pc:sldMk cId="1944447004" sldId="2086971600"/>
        </pc:sldMkLst>
        <pc:spChg chg="mod">
          <ac:chgData name="Cristina Ionescu" userId="aefe57ae-8873-409d-a68d-503e819f525a" providerId="ADAL" clId="{CDFDB60C-C25F-4C35-9DF0-6B25B5C3D31B}" dt="2023-06-22T13:15:24.923" v="288" actId="33524"/>
          <ac:spMkLst>
            <pc:docMk/>
            <pc:sldMk cId="1944447004" sldId="2086971600"/>
            <ac:spMk id="3" creationId="{B6E72C84-3EEF-F2B6-2BBD-D4535125EB0F}"/>
          </ac:spMkLst>
        </pc:spChg>
      </pc:sldChg>
      <pc:sldChg chg="modSp mod">
        <pc:chgData name="Cristina Ionescu" userId="aefe57ae-8873-409d-a68d-503e819f525a" providerId="ADAL" clId="{CDFDB60C-C25F-4C35-9DF0-6B25B5C3D31B}" dt="2023-06-22T13:15:36.594" v="289" actId="33524"/>
        <pc:sldMkLst>
          <pc:docMk/>
          <pc:sldMk cId="1371750498" sldId="2086971601"/>
        </pc:sldMkLst>
        <pc:spChg chg="mod">
          <ac:chgData name="Cristina Ionescu" userId="aefe57ae-8873-409d-a68d-503e819f525a" providerId="ADAL" clId="{CDFDB60C-C25F-4C35-9DF0-6B25B5C3D31B}" dt="2023-06-22T13:15:36.594" v="289" actId="33524"/>
          <ac:spMkLst>
            <pc:docMk/>
            <pc:sldMk cId="1371750498" sldId="2086971601"/>
            <ac:spMk id="3" creationId="{F833C642-ABF7-A82F-97DF-B6F3D69C6C04}"/>
          </ac:spMkLst>
        </pc:spChg>
      </pc:sldChg>
      <pc:sldChg chg="modNotesTx">
        <pc:chgData name="Cristina Ionescu" userId="aefe57ae-8873-409d-a68d-503e819f525a" providerId="ADAL" clId="{CDFDB60C-C25F-4C35-9DF0-6B25B5C3D31B}" dt="2023-06-22T12:28:20.896" v="189" actId="20577"/>
        <pc:sldMkLst>
          <pc:docMk/>
          <pc:sldMk cId="3639423621" sldId="2086971611"/>
        </pc:sldMkLst>
      </pc:sldChg>
      <pc:sldChg chg="modSp new mod">
        <pc:chgData name="Cristina Ionescu" userId="aefe57ae-8873-409d-a68d-503e819f525a" providerId="ADAL" clId="{CDFDB60C-C25F-4C35-9DF0-6B25B5C3D31B}" dt="2023-06-22T12:23:53.244" v="120" actId="20577"/>
        <pc:sldMkLst>
          <pc:docMk/>
          <pc:sldMk cId="247832088" sldId="2086971613"/>
        </pc:sldMkLst>
        <pc:spChg chg="mod">
          <ac:chgData name="Cristina Ionescu" userId="aefe57ae-8873-409d-a68d-503e819f525a" providerId="ADAL" clId="{CDFDB60C-C25F-4C35-9DF0-6B25B5C3D31B}" dt="2023-06-22T12:23:31.148" v="91" actId="20577"/>
          <ac:spMkLst>
            <pc:docMk/>
            <pc:sldMk cId="247832088" sldId="2086971613"/>
            <ac:spMk id="2" creationId="{6C30C428-F2B9-1085-E5D7-C537CA5DFE13}"/>
          </ac:spMkLst>
        </pc:spChg>
        <pc:spChg chg="mod">
          <ac:chgData name="Cristina Ionescu" userId="aefe57ae-8873-409d-a68d-503e819f525a" providerId="ADAL" clId="{CDFDB60C-C25F-4C35-9DF0-6B25B5C3D31B}" dt="2023-06-22T12:23:53.244" v="120" actId="20577"/>
          <ac:spMkLst>
            <pc:docMk/>
            <pc:sldMk cId="247832088" sldId="2086971613"/>
            <ac:spMk id="3" creationId="{44CD1D20-6E33-9C55-7058-8A6627660AD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3"/>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2023-06-26 9:40:20 AM</a:t>
            </a:fld>
            <a:endParaRPr lang="en-US" sz="900"/>
          </a:p>
        </p:txBody>
      </p:sp>
      <p:sp>
        <p:nvSpPr>
          <p:cNvPr id="20" name="Rectangle 4"/>
          <p:cNvSpPr>
            <a:spLocks noGrp="1" noChangeArrowheads="1"/>
          </p:cNvSpPr>
          <p:nvPr>
            <p:ph type="ftr" sz="quarter" idx="2"/>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1" name="Rectangle 5"/>
          <p:cNvSpPr>
            <a:spLocks noGrp="1" noChangeArrowheads="1"/>
          </p:cNvSpPr>
          <p:nvPr>
            <p:ph type="sldNum" sz="quarter" idx="3"/>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6" name="Group 5">
            <a:extLst>
              <a:ext uri="{FF2B5EF4-FFF2-40B4-BE49-F238E27FC236}">
                <a16:creationId xmlns:a16="http://schemas.microsoft.com/office/drawing/2014/main" id="{E58C68AA-E032-4A70-80A4-791575BEE1EE}"/>
              </a:ext>
            </a:extLst>
          </p:cNvPr>
          <p:cNvGrpSpPr/>
          <p:nvPr/>
        </p:nvGrpSpPr>
        <p:grpSpPr>
          <a:xfrm>
            <a:off x="6603940" y="9182388"/>
            <a:ext cx="452877" cy="163126"/>
            <a:chOff x="271463" y="2852738"/>
            <a:chExt cx="3190876" cy="1149350"/>
          </a:xfrm>
        </p:grpSpPr>
        <p:sp>
          <p:nvSpPr>
            <p:cNvPr id="7" name="Freeform 6">
              <a:extLst>
                <a:ext uri="{FF2B5EF4-FFF2-40B4-BE49-F238E27FC236}">
                  <a16:creationId xmlns:a16="http://schemas.microsoft.com/office/drawing/2014/main" id="{9DDADD1D-C29C-45F6-BA7D-0A3A7C905047}"/>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CDCA867E-27A2-4163-93C4-2A389163EA9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0E60DBA0-DBE5-40BF-AF48-49EB71317140}"/>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7513A202-E165-4324-9E01-C19FD871E827}"/>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DA75D333-8559-44ED-A70B-2DEC2C174E9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3">
            <a:extLst>
              <a:ext uri="{FF2B5EF4-FFF2-40B4-BE49-F238E27FC236}">
                <a16:creationId xmlns:a16="http://schemas.microsoft.com/office/drawing/2014/main" id="{8E4FAC5F-76F7-40D3-AA51-EA65E10A569B}"/>
              </a:ext>
            </a:extLst>
          </p:cNvPr>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2023-06-26 9:40:09 AM</a:t>
            </a:fld>
            <a:endParaRPr lang="en-US" sz="900"/>
          </a:p>
        </p:txBody>
      </p:sp>
      <p:sp>
        <p:nvSpPr>
          <p:cNvPr id="23" name="Rectangle 4">
            <a:extLst>
              <a:ext uri="{FF2B5EF4-FFF2-40B4-BE49-F238E27FC236}">
                <a16:creationId xmlns:a16="http://schemas.microsoft.com/office/drawing/2014/main" id="{0AB81111-36A1-4E45-8B18-91185E450857}"/>
              </a:ext>
            </a:extLst>
          </p:cNvPr>
          <p:cNvSpPr>
            <a:spLocks noGrp="1" noChangeArrowheads="1"/>
          </p:cNvSpPr>
          <p:nvPr>
            <p:ph type="ftr" sz="quarter" idx="4"/>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4" name="Rectangle 5">
            <a:extLst>
              <a:ext uri="{FF2B5EF4-FFF2-40B4-BE49-F238E27FC236}">
                <a16:creationId xmlns:a16="http://schemas.microsoft.com/office/drawing/2014/main" id="{5FD1D2C5-F9B4-4C5C-A9CA-DFB0297712E9}"/>
              </a:ext>
            </a:extLst>
          </p:cNvPr>
          <p:cNvSpPr>
            <a:spLocks noGrp="1" noChangeArrowheads="1"/>
          </p:cNvSpPr>
          <p:nvPr>
            <p:ph type="sldNum" sz="quarter" idx="5"/>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8" name="Group 7">
            <a:extLst>
              <a:ext uri="{FF2B5EF4-FFF2-40B4-BE49-F238E27FC236}">
                <a16:creationId xmlns:a16="http://schemas.microsoft.com/office/drawing/2014/main" id="{D33A4DF4-C7D9-43B9-9586-43DAF2FD1384}"/>
              </a:ext>
            </a:extLst>
          </p:cNvPr>
          <p:cNvGrpSpPr/>
          <p:nvPr/>
        </p:nvGrpSpPr>
        <p:grpSpPr>
          <a:xfrm>
            <a:off x="6603940" y="9182388"/>
            <a:ext cx="452877" cy="163126"/>
            <a:chOff x="271463" y="2852738"/>
            <a:chExt cx="3190876" cy="1149350"/>
          </a:xfrm>
        </p:grpSpPr>
        <p:sp>
          <p:nvSpPr>
            <p:cNvPr id="9" name="Freeform 6">
              <a:extLst>
                <a:ext uri="{FF2B5EF4-FFF2-40B4-BE49-F238E27FC236}">
                  <a16:creationId xmlns:a16="http://schemas.microsoft.com/office/drawing/2014/main" id="{1F9750C6-7F70-4F33-94EA-F9E78B0AB7ED}"/>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697677E1-810B-4D93-83F4-38C061F4B781}"/>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8">
              <a:extLst>
                <a:ext uri="{FF2B5EF4-FFF2-40B4-BE49-F238E27FC236}">
                  <a16:creationId xmlns:a16="http://schemas.microsoft.com/office/drawing/2014/main" id="{DDF1A288-58C2-4D1B-8166-2FF0AC06A16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9A8927FD-D1AB-4CC6-B257-F1F907A510AB}"/>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10">
              <a:extLst>
                <a:ext uri="{FF2B5EF4-FFF2-40B4-BE49-F238E27FC236}">
                  <a16:creationId xmlns:a16="http://schemas.microsoft.com/office/drawing/2014/main" id="{F5146E4D-EB32-4160-8D22-87D14AA2152C}"/>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0</a:t>
            </a:fld>
            <a:endParaRPr lang="en-US" sz="1000"/>
          </a:p>
        </p:txBody>
      </p:sp>
    </p:spTree>
    <p:extLst>
      <p:ext uri="{BB962C8B-B14F-4D97-AF65-F5344CB8AC3E}">
        <p14:creationId xmlns:p14="http://schemas.microsoft.com/office/powerpoint/2010/main" val="378772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48</a:t>
            </a:fld>
            <a:endParaRPr lang="en-US" sz="1000"/>
          </a:p>
        </p:txBody>
      </p:sp>
    </p:spTree>
    <p:extLst>
      <p:ext uri="{BB962C8B-B14F-4D97-AF65-F5344CB8AC3E}">
        <p14:creationId xmlns:p14="http://schemas.microsoft.com/office/powerpoint/2010/main" val="340884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55</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57</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60</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64</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https://www.ibm.com/topics/software-testing</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65</a:t>
            </a:fld>
            <a:endParaRPr lang="en-US" sz="1000"/>
          </a:p>
        </p:txBody>
      </p:sp>
    </p:spTree>
    <p:extLst>
      <p:ext uri="{BB962C8B-B14F-4D97-AF65-F5344CB8AC3E}">
        <p14:creationId xmlns:p14="http://schemas.microsoft.com/office/powerpoint/2010/main" val="2313216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 </a:t>
            </a:r>
            <a:r>
              <a:rPr lang="en-US" dirty="0"/>
              <a:t>Verifying whether the whole system works as intended.</a:t>
            </a:r>
          </a:p>
          <a:p>
            <a:pPr lvl="1">
              <a:buFont typeface="Arial" panose="020B0604020202020204" pitchFamily="34" charset="0"/>
              <a:buChar char="•"/>
            </a:pPr>
            <a:r>
              <a:rPr lang="en-US" b="1" dirty="0"/>
              <a:t>Integration testing:</a:t>
            </a:r>
            <a:r>
              <a:rPr lang="en-US" dirty="0"/>
              <a:t> Ensuring that software components or functions operate together.</a:t>
            </a:r>
          </a:p>
          <a:p>
            <a:pPr lvl="1">
              <a:buFont typeface="Arial" panose="020B0604020202020204" pitchFamily="34" charset="0"/>
              <a:buChar char="•"/>
            </a:pPr>
            <a:r>
              <a:rPr lang="en-US" b="1" dirty="0"/>
              <a:t>Unit testing:</a:t>
            </a:r>
            <a:r>
              <a:rPr lang="en-US" dirty="0"/>
              <a:t> Validating that each software unit performs as expected. A unit is the smallest testable component of an application.</a:t>
            </a:r>
          </a:p>
          <a:p>
            <a:pPr lvl="1">
              <a:buFont typeface="Arial" panose="020B0604020202020204" pitchFamily="34" charset="0"/>
              <a:buChar char="•"/>
            </a:pPr>
            <a:r>
              <a:rPr lang="en-US" b="1" dirty="0"/>
              <a:t>Functional testing:</a:t>
            </a:r>
            <a:r>
              <a:rPr lang="en-US" dirty="0"/>
              <a:t> Checking functions by emulating business scenarios, based on functional requirements. Black-box testing is a common way to verify functions.</a:t>
            </a:r>
          </a:p>
          <a:p>
            <a:pPr lvl="1">
              <a:buFont typeface="Arial" panose="020B0604020202020204" pitchFamily="34" charset="0"/>
              <a:buChar char="•"/>
            </a:pPr>
            <a:r>
              <a:rPr lang="en-US" b="1" dirty="0"/>
              <a:t>Performance testing:</a:t>
            </a:r>
            <a:r>
              <a:rPr lang="en-US" dirty="0"/>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dirty="0"/>
              <a:t>Regression testing: </a:t>
            </a:r>
            <a:r>
              <a:rPr lang="en-US" dirty="0"/>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dirty="0"/>
              <a:t>Stress testing:</a:t>
            </a:r>
            <a:r>
              <a:rPr lang="en-US" dirty="0"/>
              <a:t> Testing how much strain the system can take before it fails. Considered to be a type of non-functional testing.</a:t>
            </a:r>
          </a:p>
          <a:p>
            <a:pPr lvl="1">
              <a:buFont typeface="Arial" panose="020B0604020202020204" pitchFamily="34" charset="0"/>
              <a:buChar char="•"/>
            </a:pPr>
            <a:r>
              <a:rPr lang="en-US" b="1" dirty="0"/>
              <a:t>Usability testing:</a:t>
            </a:r>
            <a:r>
              <a:rPr lang="en-US" dirty="0"/>
              <a:t> Validating how well a customer can use a system or web application to complete a task.</a:t>
            </a:r>
          </a:p>
          <a:p>
            <a:r>
              <a:rPr lang="en-US" dirty="0"/>
              <a:t>In each case, validating base requirements is a critical assessment. Just as important, exploratory testing helps a tester or testing team uncover hard-to-predict scenarios and situations that can lead to software errors.</a:t>
            </a:r>
          </a:p>
          <a:p>
            <a:r>
              <a:rPr lang="en-US" dirty="0"/>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67</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dirty="0"/>
              <a:t>Continuous testing:</a:t>
            </a:r>
            <a:r>
              <a:rPr lang="en-US" dirty="0"/>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dirty="0"/>
              <a:t>Configuration management:</a:t>
            </a:r>
            <a:r>
              <a:rPr lang="en-US" dirty="0"/>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dirty="0"/>
              <a:t>Service virtualization:</a:t>
            </a:r>
            <a:r>
              <a:rPr lang="en-US" dirty="0"/>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dirty="0"/>
              <a:t>Defect or bug tracking:</a:t>
            </a:r>
            <a:r>
              <a:rPr lang="en-US" dirty="0"/>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dirty="0"/>
              <a:t>Metrics and reporting:</a:t>
            </a:r>
            <a:r>
              <a:rPr lang="en-US" dirty="0"/>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71</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HARDWARE DEPENDENCY</a:t>
            </a:r>
          </a:p>
          <a:p>
            <a:r>
              <a:rPr lang="en-US" dirty="0"/>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dirty="0"/>
              <a:t>	SOTWARE VS HARDWARE DEFECTS</a:t>
            </a:r>
          </a:p>
          <a:p>
            <a:r>
              <a:rPr lang="en-US" dirty="0"/>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dirty="0"/>
              <a:t>	COMPLIANCE TESTING</a:t>
            </a:r>
          </a:p>
          <a:p>
            <a:r>
              <a:rPr lang="en-US" dirty="0"/>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dirty="0"/>
              <a:t>	REPRODUCIBLE DEFECTS</a:t>
            </a:r>
          </a:p>
          <a:p>
            <a:r>
              <a:rPr lang="en-US" dirty="0"/>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dirty="0"/>
              <a:t>	NOT EASY TO AUTOMATE</a:t>
            </a:r>
          </a:p>
          <a:p>
            <a:r>
              <a:rPr lang="en-US" dirty="0"/>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74</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a:t>
            </a:r>
            <a:r>
              <a:rPr lang="en-US" dirty="0"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97</a:t>
            </a:fld>
            <a:endParaRPr lang="en-US" sz="1000"/>
          </a:p>
        </p:txBody>
      </p:sp>
    </p:spTree>
    <p:extLst>
      <p:ext uri="{BB962C8B-B14F-4D97-AF65-F5344CB8AC3E}">
        <p14:creationId xmlns:p14="http://schemas.microsoft.com/office/powerpoint/2010/main" val="89544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.\DK6Programmer.exe -s COM7 -e FLASH -p .\K32W061_Project_ex3.bin</a:t>
            </a:r>
          </a:p>
          <a:p>
            <a:endParaRPr lang="pt-BR" dirty="0"/>
          </a:p>
          <a:p>
            <a:r>
              <a:rPr lang="pt-BR" dirty="0"/>
              <a:t>For debug</a:t>
            </a:r>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114</a:t>
            </a:fld>
            <a:endParaRPr lang="en-US" sz="1000"/>
          </a:p>
        </p:txBody>
      </p:sp>
    </p:spTree>
    <p:extLst>
      <p:ext uri="{BB962C8B-B14F-4D97-AF65-F5344CB8AC3E}">
        <p14:creationId xmlns:p14="http://schemas.microsoft.com/office/powerpoint/2010/main" val="123707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36</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38</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42</a:t>
            </a:fld>
            <a:endParaRPr lang="en-US" sz="1000"/>
          </a:p>
        </p:txBody>
      </p:sp>
    </p:spTree>
    <p:extLst>
      <p:ext uri="{BB962C8B-B14F-4D97-AF65-F5344CB8AC3E}">
        <p14:creationId xmlns:p14="http://schemas.microsoft.com/office/powerpoint/2010/main" val="2180134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6.svg"/><Relationship Id="rId4" Type="http://schemas.openxmlformats.org/officeDocument/2006/relationships/image" Target="../media/image10.svg"/><Relationship Id="rId9"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28.svg"/><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20.sv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hyperlink" Target="https://showroom.nxp.com/" TargetMode="Externa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10.svg"/><Relationship Id="rId9"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7.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7438388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mart Home Large Headline">
    <p:spTree>
      <p:nvGrpSpPr>
        <p:cNvPr id="1" name=""/>
        <p:cNvGrpSpPr/>
        <p:nvPr/>
      </p:nvGrpSpPr>
      <p:grpSpPr>
        <a:xfrm>
          <a:off x="0" y="0"/>
          <a:ext cx="0" cy="0"/>
          <a:chOff x="0" y="0"/>
          <a:chExt cx="0" cy="0"/>
        </a:xfrm>
      </p:grpSpPr>
      <p:pic>
        <p:nvPicPr>
          <p:cNvPr id="3" name="Picture 2" descr="A couple of men looking at a computer screen&#10;&#10;Description automatically generated with medium confidence">
            <a:extLst>
              <a:ext uri="{FF2B5EF4-FFF2-40B4-BE49-F238E27FC236}">
                <a16:creationId xmlns:a16="http://schemas.microsoft.com/office/drawing/2014/main" id="{4D12006E-ED06-BAC1-2F28-34BDF98DB5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3"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F7467FFD-AC27-E1AD-BC2F-D26BD6C7D730}"/>
              </a:ext>
            </a:extLst>
          </p:cNvPr>
          <p:cNvGrpSpPr/>
          <p:nvPr userDrawn="1"/>
        </p:nvGrpSpPr>
        <p:grpSpPr>
          <a:xfrm>
            <a:off x="254479" y="5242148"/>
            <a:ext cx="1045712" cy="1045710"/>
            <a:chOff x="254479" y="5242148"/>
            <a:chExt cx="1045712" cy="1045710"/>
          </a:xfrm>
        </p:grpSpPr>
        <p:grpSp>
          <p:nvGrpSpPr>
            <p:cNvPr id="2" name="Group 1">
              <a:extLst>
                <a:ext uri="{FF2B5EF4-FFF2-40B4-BE49-F238E27FC236}">
                  <a16:creationId xmlns:a16="http://schemas.microsoft.com/office/drawing/2014/main" id="{E55C7E61-0FFD-DE4E-2129-E544DDC54D6B}"/>
                </a:ext>
              </a:extLst>
            </p:cNvPr>
            <p:cNvGrpSpPr/>
            <p:nvPr userDrawn="1"/>
          </p:nvGrpSpPr>
          <p:grpSpPr>
            <a:xfrm>
              <a:off x="254479" y="5242148"/>
              <a:ext cx="1045712" cy="1045710"/>
              <a:chOff x="428413" y="5480074"/>
              <a:chExt cx="1045712" cy="1045710"/>
            </a:xfrm>
          </p:grpSpPr>
          <p:pic>
            <p:nvPicPr>
              <p:cNvPr id="4" name="Graphic 3">
                <a:extLst>
                  <a:ext uri="{FF2B5EF4-FFF2-40B4-BE49-F238E27FC236}">
                    <a16:creationId xmlns:a16="http://schemas.microsoft.com/office/drawing/2014/main" id="{EFA02EE2-6FE0-FD5E-C8E1-55F2644005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178DF484-2CE4-59F7-9F92-6273372F7DD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12" name="Graphic 11">
              <a:extLst>
                <a:ext uri="{FF2B5EF4-FFF2-40B4-BE49-F238E27FC236}">
                  <a16:creationId xmlns:a16="http://schemas.microsoft.com/office/drawing/2014/main" id="{20E2EABD-00C0-C112-681F-8B28E3B3C735}"/>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8748" y="5568286"/>
              <a:ext cx="452453" cy="452453"/>
            </a:xfrm>
            <a:prstGeom prst="rect">
              <a:avLst/>
            </a:prstGeom>
          </p:spPr>
        </p:pic>
      </p:grpSp>
      <p:grpSp>
        <p:nvGrpSpPr>
          <p:cNvPr id="38" name="Group 37">
            <a:extLst>
              <a:ext uri="{FF2B5EF4-FFF2-40B4-BE49-F238E27FC236}">
                <a16:creationId xmlns:a16="http://schemas.microsoft.com/office/drawing/2014/main" id="{A640861F-94BC-0F5B-F8F2-3725AF5E5398}"/>
              </a:ext>
            </a:extLst>
          </p:cNvPr>
          <p:cNvGrpSpPr/>
          <p:nvPr userDrawn="1"/>
        </p:nvGrpSpPr>
        <p:grpSpPr>
          <a:xfrm>
            <a:off x="1300191" y="4338480"/>
            <a:ext cx="864217" cy="864217"/>
            <a:chOff x="1300191" y="4338480"/>
            <a:chExt cx="864217" cy="864217"/>
          </a:xfrm>
        </p:grpSpPr>
        <p:grpSp>
          <p:nvGrpSpPr>
            <p:cNvPr id="6" name="Group 5">
              <a:extLst>
                <a:ext uri="{FF2B5EF4-FFF2-40B4-BE49-F238E27FC236}">
                  <a16:creationId xmlns:a16="http://schemas.microsoft.com/office/drawing/2014/main" id="{7A9FBAC1-60F7-19CD-5E27-2312251BE3C9}"/>
                </a:ext>
              </a:extLst>
            </p:cNvPr>
            <p:cNvGrpSpPr/>
            <p:nvPr userDrawn="1"/>
          </p:nvGrpSpPr>
          <p:grpSpPr>
            <a:xfrm>
              <a:off x="1300191" y="4338480"/>
              <a:ext cx="864217" cy="864217"/>
              <a:chOff x="3044798" y="657221"/>
              <a:chExt cx="864217" cy="864217"/>
            </a:xfrm>
          </p:grpSpPr>
          <p:pic>
            <p:nvPicPr>
              <p:cNvPr id="7" name="Graphic 6">
                <a:extLst>
                  <a:ext uri="{FF2B5EF4-FFF2-40B4-BE49-F238E27FC236}">
                    <a16:creationId xmlns:a16="http://schemas.microsoft.com/office/drawing/2014/main" id="{B6B29FBB-163E-2B80-297C-3C06F4780EBF}"/>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27ED5C1-CE4D-0CDF-26DA-B2F37FAAA70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B689031-0AF7-470E-1EF6-59F60DB366F7}"/>
                </a:ext>
              </a:extLst>
            </p:cNvPr>
            <p:cNvGrpSpPr/>
            <p:nvPr userDrawn="1"/>
          </p:nvGrpSpPr>
          <p:grpSpPr>
            <a:xfrm flipH="1">
              <a:off x="1583142" y="4567589"/>
              <a:ext cx="307074" cy="384510"/>
              <a:chOff x="1243983" y="1338263"/>
              <a:chExt cx="182563" cy="228600"/>
            </a:xfrm>
            <a:solidFill>
              <a:schemeClr val="bg2"/>
            </a:solidFill>
          </p:grpSpPr>
          <p:sp>
            <p:nvSpPr>
              <p:cNvPr id="14" name="Freeform 196">
                <a:extLst>
                  <a:ext uri="{FF2B5EF4-FFF2-40B4-BE49-F238E27FC236}">
                    <a16:creationId xmlns:a16="http://schemas.microsoft.com/office/drawing/2014/main" id="{EC6BBA8E-E72D-EEC9-4C14-36FB544A8B58}"/>
                  </a:ext>
                </a:extLst>
              </p:cNvPr>
              <p:cNvSpPr>
                <a:spLocks/>
              </p:cNvSpPr>
              <p:nvPr/>
            </p:nvSpPr>
            <p:spPr bwMode="auto">
              <a:xfrm>
                <a:off x="1329708" y="1363663"/>
                <a:ext cx="28575" cy="28575"/>
              </a:xfrm>
              <a:custGeom>
                <a:avLst/>
                <a:gdLst>
                  <a:gd name="T0" fmla="*/ 43 w 55"/>
                  <a:gd name="T1" fmla="*/ 0 h 54"/>
                  <a:gd name="T2" fmla="*/ 0 w 55"/>
                  <a:gd name="T3" fmla="*/ 43 h 54"/>
                  <a:gd name="T4" fmla="*/ 11 w 55"/>
                  <a:gd name="T5" fmla="*/ 54 h 54"/>
                  <a:gd name="T6" fmla="*/ 23 w 55"/>
                  <a:gd name="T7" fmla="*/ 43 h 54"/>
                  <a:gd name="T8" fmla="*/ 43 w 55"/>
                  <a:gd name="T9" fmla="*/ 22 h 54"/>
                  <a:gd name="T10" fmla="*/ 55 w 55"/>
                  <a:gd name="T11" fmla="*/ 11 h 54"/>
                  <a:gd name="T12" fmla="*/ 43 w 5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5" h="54">
                    <a:moveTo>
                      <a:pt x="43" y="0"/>
                    </a:moveTo>
                    <a:cubicBezTo>
                      <a:pt x="20" y="0"/>
                      <a:pt x="0" y="19"/>
                      <a:pt x="0" y="43"/>
                    </a:cubicBezTo>
                    <a:cubicBezTo>
                      <a:pt x="0" y="49"/>
                      <a:pt x="5" y="54"/>
                      <a:pt x="11" y="54"/>
                    </a:cubicBezTo>
                    <a:cubicBezTo>
                      <a:pt x="18" y="54"/>
                      <a:pt x="23" y="49"/>
                      <a:pt x="23" y="43"/>
                    </a:cubicBezTo>
                    <a:cubicBezTo>
                      <a:pt x="23" y="32"/>
                      <a:pt x="32" y="22"/>
                      <a:pt x="43" y="22"/>
                    </a:cubicBezTo>
                    <a:cubicBezTo>
                      <a:pt x="50" y="22"/>
                      <a:pt x="55" y="17"/>
                      <a:pt x="55" y="11"/>
                    </a:cubicBezTo>
                    <a:cubicBezTo>
                      <a:pt x="55" y="5"/>
                      <a:pt x="50"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197">
                <a:extLst>
                  <a:ext uri="{FF2B5EF4-FFF2-40B4-BE49-F238E27FC236}">
                    <a16:creationId xmlns:a16="http://schemas.microsoft.com/office/drawing/2014/main" id="{40FA6B68-0A4D-BB47-186A-FBE44B1EBAA5}"/>
                  </a:ext>
                </a:extLst>
              </p:cNvPr>
              <p:cNvSpPr>
                <a:spLocks noEditPoints="1"/>
              </p:cNvSpPr>
              <p:nvPr/>
            </p:nvSpPr>
            <p:spPr bwMode="auto">
              <a:xfrm>
                <a:off x="1310658" y="1344613"/>
                <a:ext cx="80963" cy="114300"/>
              </a:xfrm>
              <a:custGeom>
                <a:avLst/>
                <a:gdLst>
                  <a:gd name="T0" fmla="*/ 93 w 154"/>
                  <a:gd name="T1" fmla="*/ 217 h 217"/>
                  <a:gd name="T2" fmla="*/ 102 w 154"/>
                  <a:gd name="T3" fmla="*/ 212 h 217"/>
                  <a:gd name="T4" fmla="*/ 112 w 154"/>
                  <a:gd name="T5" fmla="*/ 197 h 217"/>
                  <a:gd name="T6" fmla="*/ 114 w 154"/>
                  <a:gd name="T7" fmla="*/ 191 h 217"/>
                  <a:gd name="T8" fmla="*/ 114 w 154"/>
                  <a:gd name="T9" fmla="*/ 161 h 217"/>
                  <a:gd name="T10" fmla="*/ 134 w 154"/>
                  <a:gd name="T11" fmla="*/ 127 h 217"/>
                  <a:gd name="T12" fmla="*/ 153 w 154"/>
                  <a:gd name="T13" fmla="*/ 72 h 217"/>
                  <a:gd name="T14" fmla="*/ 127 w 154"/>
                  <a:gd name="T15" fmla="*/ 19 h 217"/>
                  <a:gd name="T16" fmla="*/ 77 w 154"/>
                  <a:gd name="T17" fmla="*/ 0 h 217"/>
                  <a:gd name="T18" fmla="*/ 23 w 154"/>
                  <a:gd name="T19" fmla="*/ 23 h 217"/>
                  <a:gd name="T20" fmla="*/ 0 w 154"/>
                  <a:gd name="T21" fmla="*/ 77 h 217"/>
                  <a:gd name="T22" fmla="*/ 19 w 154"/>
                  <a:gd name="T23" fmla="*/ 127 h 217"/>
                  <a:gd name="T24" fmla="*/ 39 w 154"/>
                  <a:gd name="T25" fmla="*/ 161 h 217"/>
                  <a:gd name="T26" fmla="*/ 39 w 154"/>
                  <a:gd name="T27" fmla="*/ 191 h 217"/>
                  <a:gd name="T28" fmla="*/ 41 w 154"/>
                  <a:gd name="T29" fmla="*/ 197 h 217"/>
                  <a:gd name="T30" fmla="*/ 51 w 154"/>
                  <a:gd name="T31" fmla="*/ 212 h 217"/>
                  <a:gd name="T32" fmla="*/ 61 w 154"/>
                  <a:gd name="T33" fmla="*/ 217 h 217"/>
                  <a:gd name="T34" fmla="*/ 93 w 154"/>
                  <a:gd name="T35" fmla="*/ 217 h 217"/>
                  <a:gd name="T36" fmla="*/ 86 w 154"/>
                  <a:gd name="T37" fmla="*/ 194 h 217"/>
                  <a:gd name="T38" fmla="*/ 68 w 154"/>
                  <a:gd name="T39" fmla="*/ 194 h 217"/>
                  <a:gd name="T40" fmla="*/ 65 w 154"/>
                  <a:gd name="T41" fmla="*/ 187 h 217"/>
                  <a:gd name="T42" fmla="*/ 88 w 154"/>
                  <a:gd name="T43" fmla="*/ 187 h 217"/>
                  <a:gd name="T44" fmla="*/ 86 w 154"/>
                  <a:gd name="T45" fmla="*/ 194 h 217"/>
                  <a:gd name="T46" fmla="*/ 91 w 154"/>
                  <a:gd name="T47" fmla="*/ 171 h 217"/>
                  <a:gd name="T48" fmla="*/ 63 w 154"/>
                  <a:gd name="T49" fmla="*/ 171 h 217"/>
                  <a:gd name="T50" fmla="*/ 63 w 154"/>
                  <a:gd name="T51" fmla="*/ 162 h 217"/>
                  <a:gd name="T52" fmla="*/ 91 w 154"/>
                  <a:gd name="T53" fmla="*/ 162 h 217"/>
                  <a:gd name="T54" fmla="*/ 91 w 154"/>
                  <a:gd name="T55" fmla="*/ 171 h 217"/>
                  <a:gd name="T56" fmla="*/ 37 w 154"/>
                  <a:gd name="T57" fmla="*/ 111 h 217"/>
                  <a:gd name="T58" fmla="*/ 24 w 154"/>
                  <a:gd name="T59" fmla="*/ 77 h 217"/>
                  <a:gd name="T60" fmla="*/ 40 w 154"/>
                  <a:gd name="T61" fmla="*/ 39 h 217"/>
                  <a:gd name="T62" fmla="*/ 77 w 154"/>
                  <a:gd name="T63" fmla="*/ 24 h 217"/>
                  <a:gd name="T64" fmla="*/ 129 w 154"/>
                  <a:gd name="T65" fmla="*/ 77 h 217"/>
                  <a:gd name="T66" fmla="*/ 116 w 154"/>
                  <a:gd name="T67" fmla="*/ 111 h 217"/>
                  <a:gd name="T68" fmla="*/ 116 w 154"/>
                  <a:gd name="T69" fmla="*/ 111 h 217"/>
                  <a:gd name="T70" fmla="*/ 96 w 154"/>
                  <a:gd name="T71" fmla="*/ 142 h 217"/>
                  <a:gd name="T72" fmla="*/ 57 w 154"/>
                  <a:gd name="T73" fmla="*/ 142 h 217"/>
                  <a:gd name="T74" fmla="*/ 37 w 154"/>
                  <a:gd name="T75"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217">
                    <a:moveTo>
                      <a:pt x="93" y="217"/>
                    </a:moveTo>
                    <a:cubicBezTo>
                      <a:pt x="97" y="217"/>
                      <a:pt x="100" y="215"/>
                      <a:pt x="102" y="212"/>
                    </a:cubicBezTo>
                    <a:cubicBezTo>
                      <a:pt x="112" y="197"/>
                      <a:pt x="112" y="197"/>
                      <a:pt x="112" y="197"/>
                    </a:cubicBezTo>
                    <a:cubicBezTo>
                      <a:pt x="114" y="195"/>
                      <a:pt x="114" y="193"/>
                      <a:pt x="114" y="191"/>
                    </a:cubicBezTo>
                    <a:cubicBezTo>
                      <a:pt x="114" y="161"/>
                      <a:pt x="114" y="161"/>
                      <a:pt x="114" y="161"/>
                    </a:cubicBezTo>
                    <a:cubicBezTo>
                      <a:pt x="115" y="156"/>
                      <a:pt x="125" y="138"/>
                      <a:pt x="134" y="127"/>
                    </a:cubicBezTo>
                    <a:cubicBezTo>
                      <a:pt x="148" y="112"/>
                      <a:pt x="154" y="92"/>
                      <a:pt x="153" y="72"/>
                    </a:cubicBezTo>
                    <a:cubicBezTo>
                      <a:pt x="151" y="51"/>
                      <a:pt x="142" y="33"/>
                      <a:pt x="127" y="19"/>
                    </a:cubicBezTo>
                    <a:cubicBezTo>
                      <a:pt x="113" y="7"/>
                      <a:pt x="95" y="0"/>
                      <a:pt x="77" y="0"/>
                    </a:cubicBezTo>
                    <a:cubicBezTo>
                      <a:pt x="56" y="0"/>
                      <a:pt x="37" y="8"/>
                      <a:pt x="23" y="23"/>
                    </a:cubicBezTo>
                    <a:cubicBezTo>
                      <a:pt x="9" y="37"/>
                      <a:pt x="0" y="57"/>
                      <a:pt x="0" y="77"/>
                    </a:cubicBezTo>
                    <a:cubicBezTo>
                      <a:pt x="0" y="95"/>
                      <a:pt x="7" y="113"/>
                      <a:pt x="19" y="127"/>
                    </a:cubicBezTo>
                    <a:cubicBezTo>
                      <a:pt x="28" y="137"/>
                      <a:pt x="38" y="155"/>
                      <a:pt x="39" y="161"/>
                    </a:cubicBezTo>
                    <a:cubicBezTo>
                      <a:pt x="39" y="191"/>
                      <a:pt x="39" y="191"/>
                      <a:pt x="39" y="191"/>
                    </a:cubicBezTo>
                    <a:cubicBezTo>
                      <a:pt x="39" y="193"/>
                      <a:pt x="40" y="195"/>
                      <a:pt x="41" y="197"/>
                    </a:cubicBezTo>
                    <a:cubicBezTo>
                      <a:pt x="51" y="212"/>
                      <a:pt x="51" y="212"/>
                      <a:pt x="51" y="212"/>
                    </a:cubicBezTo>
                    <a:cubicBezTo>
                      <a:pt x="53" y="215"/>
                      <a:pt x="57" y="217"/>
                      <a:pt x="61" y="217"/>
                    </a:cubicBezTo>
                    <a:lnTo>
                      <a:pt x="93" y="217"/>
                    </a:lnTo>
                    <a:close/>
                    <a:moveTo>
                      <a:pt x="86" y="194"/>
                    </a:moveTo>
                    <a:cubicBezTo>
                      <a:pt x="68" y="194"/>
                      <a:pt x="68" y="194"/>
                      <a:pt x="68" y="194"/>
                    </a:cubicBezTo>
                    <a:cubicBezTo>
                      <a:pt x="65" y="187"/>
                      <a:pt x="65" y="187"/>
                      <a:pt x="65" y="187"/>
                    </a:cubicBezTo>
                    <a:cubicBezTo>
                      <a:pt x="88" y="187"/>
                      <a:pt x="88" y="187"/>
                      <a:pt x="88" y="187"/>
                    </a:cubicBezTo>
                    <a:lnTo>
                      <a:pt x="86" y="194"/>
                    </a:lnTo>
                    <a:close/>
                    <a:moveTo>
                      <a:pt x="91" y="171"/>
                    </a:moveTo>
                    <a:cubicBezTo>
                      <a:pt x="63" y="171"/>
                      <a:pt x="63" y="171"/>
                      <a:pt x="63" y="171"/>
                    </a:cubicBezTo>
                    <a:cubicBezTo>
                      <a:pt x="63" y="162"/>
                      <a:pt x="63" y="162"/>
                      <a:pt x="63" y="162"/>
                    </a:cubicBezTo>
                    <a:cubicBezTo>
                      <a:pt x="91" y="162"/>
                      <a:pt x="91" y="162"/>
                      <a:pt x="91" y="162"/>
                    </a:cubicBezTo>
                    <a:lnTo>
                      <a:pt x="91" y="171"/>
                    </a:lnTo>
                    <a:close/>
                    <a:moveTo>
                      <a:pt x="37" y="111"/>
                    </a:moveTo>
                    <a:cubicBezTo>
                      <a:pt x="29" y="102"/>
                      <a:pt x="24" y="89"/>
                      <a:pt x="24" y="77"/>
                    </a:cubicBezTo>
                    <a:cubicBezTo>
                      <a:pt x="24" y="63"/>
                      <a:pt x="30" y="49"/>
                      <a:pt x="40" y="39"/>
                    </a:cubicBezTo>
                    <a:cubicBezTo>
                      <a:pt x="49" y="30"/>
                      <a:pt x="63" y="24"/>
                      <a:pt x="77" y="24"/>
                    </a:cubicBezTo>
                    <a:cubicBezTo>
                      <a:pt x="106" y="24"/>
                      <a:pt x="129" y="48"/>
                      <a:pt x="129" y="77"/>
                    </a:cubicBezTo>
                    <a:cubicBezTo>
                      <a:pt x="129" y="89"/>
                      <a:pt x="125" y="102"/>
                      <a:pt x="116" y="111"/>
                    </a:cubicBezTo>
                    <a:cubicBezTo>
                      <a:pt x="116" y="111"/>
                      <a:pt x="116" y="111"/>
                      <a:pt x="116" y="111"/>
                    </a:cubicBezTo>
                    <a:cubicBezTo>
                      <a:pt x="111" y="117"/>
                      <a:pt x="103" y="129"/>
                      <a:pt x="96" y="142"/>
                    </a:cubicBezTo>
                    <a:cubicBezTo>
                      <a:pt x="57" y="142"/>
                      <a:pt x="57" y="142"/>
                      <a:pt x="57" y="142"/>
                    </a:cubicBezTo>
                    <a:cubicBezTo>
                      <a:pt x="51" y="130"/>
                      <a:pt x="43" y="118"/>
                      <a:pt x="3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198">
                <a:extLst>
                  <a:ext uri="{FF2B5EF4-FFF2-40B4-BE49-F238E27FC236}">
                    <a16:creationId xmlns:a16="http://schemas.microsoft.com/office/drawing/2014/main" id="{490AA262-F421-33A1-E174-6E095AF35B78}"/>
                  </a:ext>
                </a:extLst>
              </p:cNvPr>
              <p:cNvSpPr>
                <a:spLocks/>
              </p:cNvSpPr>
              <p:nvPr/>
            </p:nvSpPr>
            <p:spPr bwMode="auto">
              <a:xfrm>
                <a:off x="1390033" y="1338263"/>
                <a:ext cx="26988" cy="20638"/>
              </a:xfrm>
              <a:custGeom>
                <a:avLst/>
                <a:gdLst>
                  <a:gd name="T0" fmla="*/ 14 w 52"/>
                  <a:gd name="T1" fmla="*/ 39 h 39"/>
                  <a:gd name="T2" fmla="*/ 15 w 52"/>
                  <a:gd name="T3" fmla="*/ 39 h 39"/>
                  <a:gd name="T4" fmla="*/ 20 w 52"/>
                  <a:gd name="T5" fmla="*/ 38 h 39"/>
                  <a:gd name="T6" fmla="*/ 46 w 52"/>
                  <a:gd name="T7" fmla="*/ 23 h 39"/>
                  <a:gd name="T8" fmla="*/ 51 w 52"/>
                  <a:gd name="T9" fmla="*/ 16 h 39"/>
                  <a:gd name="T10" fmla="*/ 50 w 52"/>
                  <a:gd name="T11" fmla="*/ 7 h 39"/>
                  <a:gd name="T12" fmla="*/ 43 w 52"/>
                  <a:gd name="T13" fmla="*/ 1 h 39"/>
                  <a:gd name="T14" fmla="*/ 34 w 52"/>
                  <a:gd name="T15" fmla="*/ 2 h 39"/>
                  <a:gd name="T16" fmla="*/ 8 w 52"/>
                  <a:gd name="T17" fmla="*/ 17 h 39"/>
                  <a:gd name="T18" fmla="*/ 4 w 52"/>
                  <a:gd name="T19" fmla="*/ 33 h 39"/>
                  <a:gd name="T20" fmla="*/ 14 w 5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14" y="39"/>
                    </a:moveTo>
                    <a:cubicBezTo>
                      <a:pt x="14" y="39"/>
                      <a:pt x="14" y="39"/>
                      <a:pt x="15" y="39"/>
                    </a:cubicBezTo>
                    <a:cubicBezTo>
                      <a:pt x="16" y="39"/>
                      <a:pt x="18" y="39"/>
                      <a:pt x="20" y="38"/>
                    </a:cubicBezTo>
                    <a:cubicBezTo>
                      <a:pt x="46" y="23"/>
                      <a:pt x="46" y="23"/>
                      <a:pt x="46" y="23"/>
                    </a:cubicBezTo>
                    <a:cubicBezTo>
                      <a:pt x="49" y="21"/>
                      <a:pt x="51" y="19"/>
                      <a:pt x="51" y="16"/>
                    </a:cubicBezTo>
                    <a:cubicBezTo>
                      <a:pt x="52" y="13"/>
                      <a:pt x="52" y="10"/>
                      <a:pt x="50" y="7"/>
                    </a:cubicBezTo>
                    <a:cubicBezTo>
                      <a:pt x="49" y="4"/>
                      <a:pt x="46" y="2"/>
                      <a:pt x="43" y="1"/>
                    </a:cubicBezTo>
                    <a:cubicBezTo>
                      <a:pt x="40" y="0"/>
                      <a:pt x="37" y="1"/>
                      <a:pt x="34" y="2"/>
                    </a:cubicBezTo>
                    <a:cubicBezTo>
                      <a:pt x="8" y="17"/>
                      <a:pt x="8" y="17"/>
                      <a:pt x="8" y="17"/>
                    </a:cubicBezTo>
                    <a:cubicBezTo>
                      <a:pt x="2" y="20"/>
                      <a:pt x="0" y="28"/>
                      <a:pt x="4" y="33"/>
                    </a:cubicBezTo>
                    <a:cubicBezTo>
                      <a:pt x="6" y="37"/>
                      <a:pt x="10"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199">
                <a:extLst>
                  <a:ext uri="{FF2B5EF4-FFF2-40B4-BE49-F238E27FC236}">
                    <a16:creationId xmlns:a16="http://schemas.microsoft.com/office/drawing/2014/main" id="{270D159E-FB04-5016-983F-4DA9C4705840}"/>
                  </a:ext>
                </a:extLst>
              </p:cNvPr>
              <p:cNvSpPr>
                <a:spLocks/>
              </p:cNvSpPr>
              <p:nvPr/>
            </p:nvSpPr>
            <p:spPr bwMode="auto">
              <a:xfrm>
                <a:off x="1399558" y="1373188"/>
                <a:ext cx="26988" cy="14288"/>
              </a:xfrm>
              <a:custGeom>
                <a:avLst/>
                <a:gdLst>
                  <a:gd name="T0" fmla="*/ 51 w 51"/>
                  <a:gd name="T1" fmla="*/ 12 h 26"/>
                  <a:gd name="T2" fmla="*/ 51 w 51"/>
                  <a:gd name="T3" fmla="*/ 12 h 26"/>
                  <a:gd name="T4" fmla="*/ 38 w 51"/>
                  <a:gd name="T5" fmla="*/ 1 h 26"/>
                  <a:gd name="T6" fmla="*/ 12 w 51"/>
                  <a:gd name="T7" fmla="*/ 2 h 26"/>
                  <a:gd name="T8" fmla="*/ 3 w 51"/>
                  <a:gd name="T9" fmla="*/ 6 h 26"/>
                  <a:gd name="T10" fmla="*/ 0 w 51"/>
                  <a:gd name="T11" fmla="*/ 15 h 26"/>
                  <a:gd name="T12" fmla="*/ 12 w 51"/>
                  <a:gd name="T13" fmla="*/ 26 h 26"/>
                  <a:gd name="T14" fmla="*/ 13 w 51"/>
                  <a:gd name="T15" fmla="*/ 26 h 26"/>
                  <a:gd name="T16" fmla="*/ 40 w 51"/>
                  <a:gd name="T17" fmla="*/ 25 h 26"/>
                  <a:gd name="T18" fmla="*/ 48 w 51"/>
                  <a:gd name="T19" fmla="*/ 21 h 26"/>
                  <a:gd name="T20" fmla="*/ 51 w 51"/>
                  <a:gd name="T2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6">
                    <a:moveTo>
                      <a:pt x="51" y="12"/>
                    </a:moveTo>
                    <a:cubicBezTo>
                      <a:pt x="51" y="12"/>
                      <a:pt x="51" y="12"/>
                      <a:pt x="51" y="12"/>
                    </a:cubicBezTo>
                    <a:cubicBezTo>
                      <a:pt x="51" y="5"/>
                      <a:pt x="45" y="0"/>
                      <a:pt x="38" y="1"/>
                    </a:cubicBezTo>
                    <a:cubicBezTo>
                      <a:pt x="12" y="2"/>
                      <a:pt x="12" y="2"/>
                      <a:pt x="12" y="2"/>
                    </a:cubicBezTo>
                    <a:cubicBezTo>
                      <a:pt x="8" y="2"/>
                      <a:pt x="6" y="4"/>
                      <a:pt x="3" y="6"/>
                    </a:cubicBezTo>
                    <a:cubicBezTo>
                      <a:pt x="1" y="9"/>
                      <a:pt x="0" y="12"/>
                      <a:pt x="0" y="15"/>
                    </a:cubicBezTo>
                    <a:cubicBezTo>
                      <a:pt x="1" y="21"/>
                      <a:pt x="6" y="26"/>
                      <a:pt x="12" y="26"/>
                    </a:cubicBezTo>
                    <a:cubicBezTo>
                      <a:pt x="13" y="26"/>
                      <a:pt x="13" y="26"/>
                      <a:pt x="13" y="26"/>
                    </a:cubicBezTo>
                    <a:cubicBezTo>
                      <a:pt x="40" y="25"/>
                      <a:pt x="40" y="25"/>
                      <a:pt x="40" y="25"/>
                    </a:cubicBezTo>
                    <a:cubicBezTo>
                      <a:pt x="43" y="24"/>
                      <a:pt x="46" y="23"/>
                      <a:pt x="48" y="21"/>
                    </a:cubicBezTo>
                    <a:cubicBezTo>
                      <a:pt x="50" y="18"/>
                      <a:pt x="51" y="15"/>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200">
                <a:extLst>
                  <a:ext uri="{FF2B5EF4-FFF2-40B4-BE49-F238E27FC236}">
                    <a16:creationId xmlns:a16="http://schemas.microsoft.com/office/drawing/2014/main" id="{E2CD7250-29E7-4ED6-BF6C-4CA13B44DA91}"/>
                  </a:ext>
                </a:extLst>
              </p:cNvPr>
              <p:cNvSpPr>
                <a:spLocks/>
              </p:cNvSpPr>
              <p:nvPr/>
            </p:nvSpPr>
            <p:spPr bwMode="auto">
              <a:xfrm>
                <a:off x="1394795" y="1403350"/>
                <a:ext cx="26988" cy="19050"/>
              </a:xfrm>
              <a:custGeom>
                <a:avLst/>
                <a:gdLst>
                  <a:gd name="T0" fmla="*/ 44 w 53"/>
                  <a:gd name="T1" fmla="*/ 13 h 36"/>
                  <a:gd name="T2" fmla="*/ 17 w 53"/>
                  <a:gd name="T3" fmla="*/ 1 h 36"/>
                  <a:gd name="T4" fmla="*/ 8 w 53"/>
                  <a:gd name="T5" fmla="*/ 1 h 36"/>
                  <a:gd name="T6" fmla="*/ 1 w 53"/>
                  <a:gd name="T7" fmla="*/ 8 h 36"/>
                  <a:gd name="T8" fmla="*/ 1 w 53"/>
                  <a:gd name="T9" fmla="*/ 17 h 36"/>
                  <a:gd name="T10" fmla="*/ 7 w 53"/>
                  <a:gd name="T11" fmla="*/ 23 h 36"/>
                  <a:gd name="T12" fmla="*/ 35 w 53"/>
                  <a:gd name="T13" fmla="*/ 35 h 36"/>
                  <a:gd name="T14" fmla="*/ 39 w 53"/>
                  <a:gd name="T15" fmla="*/ 36 h 36"/>
                  <a:gd name="T16" fmla="*/ 44 w 53"/>
                  <a:gd name="T17" fmla="*/ 35 h 36"/>
                  <a:gd name="T18" fmla="*/ 50 w 53"/>
                  <a:gd name="T19" fmla="*/ 29 h 36"/>
                  <a:gd name="T20" fmla="*/ 44 w 53"/>
                  <a:gd name="T2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6">
                    <a:moveTo>
                      <a:pt x="44" y="13"/>
                    </a:moveTo>
                    <a:cubicBezTo>
                      <a:pt x="17" y="1"/>
                      <a:pt x="17" y="1"/>
                      <a:pt x="17" y="1"/>
                    </a:cubicBezTo>
                    <a:cubicBezTo>
                      <a:pt x="14" y="0"/>
                      <a:pt x="10" y="0"/>
                      <a:pt x="8" y="1"/>
                    </a:cubicBezTo>
                    <a:cubicBezTo>
                      <a:pt x="5" y="2"/>
                      <a:pt x="2" y="5"/>
                      <a:pt x="1" y="8"/>
                    </a:cubicBezTo>
                    <a:cubicBezTo>
                      <a:pt x="0" y="10"/>
                      <a:pt x="0" y="14"/>
                      <a:pt x="1" y="17"/>
                    </a:cubicBezTo>
                    <a:cubicBezTo>
                      <a:pt x="2" y="20"/>
                      <a:pt x="4" y="22"/>
                      <a:pt x="7" y="23"/>
                    </a:cubicBezTo>
                    <a:cubicBezTo>
                      <a:pt x="35" y="35"/>
                      <a:pt x="35" y="35"/>
                      <a:pt x="35" y="35"/>
                    </a:cubicBezTo>
                    <a:cubicBezTo>
                      <a:pt x="36" y="36"/>
                      <a:pt x="38" y="36"/>
                      <a:pt x="39" y="36"/>
                    </a:cubicBezTo>
                    <a:cubicBezTo>
                      <a:pt x="41" y="36"/>
                      <a:pt x="42" y="36"/>
                      <a:pt x="44" y="35"/>
                    </a:cubicBezTo>
                    <a:cubicBezTo>
                      <a:pt x="47" y="34"/>
                      <a:pt x="49" y="32"/>
                      <a:pt x="50" y="29"/>
                    </a:cubicBezTo>
                    <a:cubicBezTo>
                      <a:pt x="53" y="23"/>
                      <a:pt x="50" y="16"/>
                      <a:pt x="4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201">
                <a:extLst>
                  <a:ext uri="{FF2B5EF4-FFF2-40B4-BE49-F238E27FC236}">
                    <a16:creationId xmlns:a16="http://schemas.microsoft.com/office/drawing/2014/main" id="{6287732B-52E0-FB39-7F72-37F6A1B466C2}"/>
                  </a:ext>
                </a:extLst>
              </p:cNvPr>
              <p:cNvSpPr>
                <a:spLocks/>
              </p:cNvSpPr>
              <p:nvPr/>
            </p:nvSpPr>
            <p:spPr bwMode="auto">
              <a:xfrm>
                <a:off x="1285258" y="1338263"/>
                <a:ext cx="26988" cy="20638"/>
              </a:xfrm>
              <a:custGeom>
                <a:avLst/>
                <a:gdLst>
                  <a:gd name="T0" fmla="*/ 44 w 52"/>
                  <a:gd name="T1" fmla="*/ 17 h 39"/>
                  <a:gd name="T2" fmla="*/ 18 w 52"/>
                  <a:gd name="T3" fmla="*/ 2 h 39"/>
                  <a:gd name="T4" fmla="*/ 9 w 52"/>
                  <a:gd name="T5" fmla="*/ 1 h 39"/>
                  <a:gd name="T6" fmla="*/ 2 w 52"/>
                  <a:gd name="T7" fmla="*/ 7 h 39"/>
                  <a:gd name="T8" fmla="*/ 1 w 52"/>
                  <a:gd name="T9" fmla="*/ 16 h 39"/>
                  <a:gd name="T10" fmla="*/ 6 w 52"/>
                  <a:gd name="T11" fmla="*/ 23 h 39"/>
                  <a:gd name="T12" fmla="*/ 32 w 52"/>
                  <a:gd name="T13" fmla="*/ 38 h 39"/>
                  <a:gd name="T14" fmla="*/ 38 w 52"/>
                  <a:gd name="T15" fmla="*/ 39 h 39"/>
                  <a:gd name="T16" fmla="*/ 38 w 52"/>
                  <a:gd name="T17" fmla="*/ 39 h 39"/>
                  <a:gd name="T18" fmla="*/ 49 w 52"/>
                  <a:gd name="T19" fmla="*/ 33 h 39"/>
                  <a:gd name="T20" fmla="*/ 44 w 52"/>
                  <a:gd name="T2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44" y="17"/>
                    </a:moveTo>
                    <a:cubicBezTo>
                      <a:pt x="18" y="2"/>
                      <a:pt x="18" y="2"/>
                      <a:pt x="18" y="2"/>
                    </a:cubicBezTo>
                    <a:cubicBezTo>
                      <a:pt x="15" y="1"/>
                      <a:pt x="12" y="0"/>
                      <a:pt x="9" y="1"/>
                    </a:cubicBezTo>
                    <a:cubicBezTo>
                      <a:pt x="6" y="2"/>
                      <a:pt x="3" y="4"/>
                      <a:pt x="2" y="7"/>
                    </a:cubicBezTo>
                    <a:cubicBezTo>
                      <a:pt x="0" y="10"/>
                      <a:pt x="0" y="13"/>
                      <a:pt x="1" y="16"/>
                    </a:cubicBezTo>
                    <a:cubicBezTo>
                      <a:pt x="2" y="19"/>
                      <a:pt x="4" y="21"/>
                      <a:pt x="6" y="23"/>
                    </a:cubicBezTo>
                    <a:cubicBezTo>
                      <a:pt x="32" y="38"/>
                      <a:pt x="32" y="38"/>
                      <a:pt x="32" y="38"/>
                    </a:cubicBezTo>
                    <a:cubicBezTo>
                      <a:pt x="34" y="39"/>
                      <a:pt x="36" y="39"/>
                      <a:pt x="38" y="39"/>
                    </a:cubicBezTo>
                    <a:cubicBezTo>
                      <a:pt x="38" y="39"/>
                      <a:pt x="38" y="39"/>
                      <a:pt x="38" y="39"/>
                    </a:cubicBezTo>
                    <a:cubicBezTo>
                      <a:pt x="43" y="39"/>
                      <a:pt x="46" y="37"/>
                      <a:pt x="49" y="33"/>
                    </a:cubicBezTo>
                    <a:cubicBezTo>
                      <a:pt x="52" y="28"/>
                      <a:pt x="50" y="20"/>
                      <a:pt x="4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202">
                <a:extLst>
                  <a:ext uri="{FF2B5EF4-FFF2-40B4-BE49-F238E27FC236}">
                    <a16:creationId xmlns:a16="http://schemas.microsoft.com/office/drawing/2014/main" id="{FD5DB649-7133-B555-1DC6-AD6B79FED4B5}"/>
                  </a:ext>
                </a:extLst>
              </p:cNvPr>
              <p:cNvSpPr>
                <a:spLocks/>
              </p:cNvSpPr>
              <p:nvPr/>
            </p:nvSpPr>
            <p:spPr bwMode="auto">
              <a:xfrm>
                <a:off x="1275733" y="1373188"/>
                <a:ext cx="26988" cy="14288"/>
              </a:xfrm>
              <a:custGeom>
                <a:avLst/>
                <a:gdLst>
                  <a:gd name="T0" fmla="*/ 12 w 51"/>
                  <a:gd name="T1" fmla="*/ 24 h 25"/>
                  <a:gd name="T2" fmla="*/ 38 w 51"/>
                  <a:gd name="T3" fmla="*/ 25 h 25"/>
                  <a:gd name="T4" fmla="*/ 39 w 51"/>
                  <a:gd name="T5" fmla="*/ 25 h 25"/>
                  <a:gd name="T6" fmla="*/ 51 w 51"/>
                  <a:gd name="T7" fmla="*/ 14 h 25"/>
                  <a:gd name="T8" fmla="*/ 48 w 51"/>
                  <a:gd name="T9" fmla="*/ 5 h 25"/>
                  <a:gd name="T10" fmla="*/ 40 w 51"/>
                  <a:gd name="T11" fmla="*/ 1 h 25"/>
                  <a:gd name="T12" fmla="*/ 13 w 51"/>
                  <a:gd name="T13" fmla="*/ 0 h 25"/>
                  <a:gd name="T14" fmla="*/ 4 w 51"/>
                  <a:gd name="T15" fmla="*/ 3 h 25"/>
                  <a:gd name="T16" fmla="*/ 0 w 51"/>
                  <a:gd name="T17" fmla="*/ 11 h 25"/>
                  <a:gd name="T18" fmla="*/ 3 w 51"/>
                  <a:gd name="T19" fmla="*/ 20 h 25"/>
                  <a:gd name="T20" fmla="*/ 12 w 51"/>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5">
                    <a:moveTo>
                      <a:pt x="12" y="24"/>
                    </a:moveTo>
                    <a:cubicBezTo>
                      <a:pt x="38" y="25"/>
                      <a:pt x="38" y="25"/>
                      <a:pt x="38" y="25"/>
                    </a:cubicBezTo>
                    <a:cubicBezTo>
                      <a:pt x="38" y="25"/>
                      <a:pt x="39" y="25"/>
                      <a:pt x="39" y="25"/>
                    </a:cubicBezTo>
                    <a:cubicBezTo>
                      <a:pt x="45" y="25"/>
                      <a:pt x="50" y="20"/>
                      <a:pt x="51" y="14"/>
                    </a:cubicBezTo>
                    <a:cubicBezTo>
                      <a:pt x="51" y="11"/>
                      <a:pt x="50" y="8"/>
                      <a:pt x="48" y="5"/>
                    </a:cubicBezTo>
                    <a:cubicBezTo>
                      <a:pt x="46" y="3"/>
                      <a:pt x="43" y="1"/>
                      <a:pt x="40" y="1"/>
                    </a:cubicBezTo>
                    <a:cubicBezTo>
                      <a:pt x="13" y="0"/>
                      <a:pt x="13" y="0"/>
                      <a:pt x="13" y="0"/>
                    </a:cubicBezTo>
                    <a:cubicBezTo>
                      <a:pt x="10" y="0"/>
                      <a:pt x="7" y="1"/>
                      <a:pt x="4" y="3"/>
                    </a:cubicBezTo>
                    <a:cubicBezTo>
                      <a:pt x="2" y="5"/>
                      <a:pt x="0" y="8"/>
                      <a:pt x="0" y="11"/>
                    </a:cubicBezTo>
                    <a:cubicBezTo>
                      <a:pt x="0" y="14"/>
                      <a:pt x="1" y="17"/>
                      <a:pt x="3" y="20"/>
                    </a:cubicBezTo>
                    <a:cubicBezTo>
                      <a:pt x="5" y="22"/>
                      <a:pt x="8" y="23"/>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3">
                <a:extLst>
                  <a:ext uri="{FF2B5EF4-FFF2-40B4-BE49-F238E27FC236}">
                    <a16:creationId xmlns:a16="http://schemas.microsoft.com/office/drawing/2014/main" id="{B3F4DE00-301B-BCA2-BEC1-B10C2342563C}"/>
                  </a:ext>
                </a:extLst>
              </p:cNvPr>
              <p:cNvSpPr>
                <a:spLocks/>
              </p:cNvSpPr>
              <p:nvPr/>
            </p:nvSpPr>
            <p:spPr bwMode="auto">
              <a:xfrm>
                <a:off x="1339233" y="1427163"/>
                <a:ext cx="77788" cy="139700"/>
              </a:xfrm>
              <a:custGeom>
                <a:avLst/>
                <a:gdLst>
                  <a:gd name="T0" fmla="*/ 111 w 147"/>
                  <a:gd name="T1" fmla="*/ 17 h 266"/>
                  <a:gd name="T2" fmla="*/ 111 w 147"/>
                  <a:gd name="T3" fmla="*/ 17 h 266"/>
                  <a:gd name="T4" fmla="*/ 109 w 147"/>
                  <a:gd name="T5" fmla="*/ 10 h 266"/>
                  <a:gd name="T6" fmla="*/ 91 w 147"/>
                  <a:gd name="T7" fmla="*/ 2 h 266"/>
                  <a:gd name="T8" fmla="*/ 83 w 147"/>
                  <a:gd name="T9" fmla="*/ 17 h 266"/>
                  <a:gd name="T10" fmla="*/ 83 w 147"/>
                  <a:gd name="T11" fmla="*/ 18 h 266"/>
                  <a:gd name="T12" fmla="*/ 119 w 147"/>
                  <a:gd name="T13" fmla="*/ 119 h 266"/>
                  <a:gd name="T14" fmla="*/ 81 w 147"/>
                  <a:gd name="T15" fmla="*/ 119 h 266"/>
                  <a:gd name="T16" fmla="*/ 81 w 147"/>
                  <a:gd name="T17" fmla="*/ 183 h 266"/>
                  <a:gd name="T18" fmla="*/ 64 w 147"/>
                  <a:gd name="T19" fmla="*/ 200 h 266"/>
                  <a:gd name="T20" fmla="*/ 0 w 147"/>
                  <a:gd name="T21" fmla="*/ 200 h 266"/>
                  <a:gd name="T22" fmla="*/ 0 w 147"/>
                  <a:gd name="T23" fmla="*/ 258 h 266"/>
                  <a:gd name="T24" fmla="*/ 9 w 147"/>
                  <a:gd name="T25" fmla="*/ 266 h 266"/>
                  <a:gd name="T26" fmla="*/ 19 w 147"/>
                  <a:gd name="T27" fmla="*/ 266 h 266"/>
                  <a:gd name="T28" fmla="*/ 27 w 147"/>
                  <a:gd name="T29" fmla="*/ 258 h 266"/>
                  <a:gd name="T30" fmla="*/ 27 w 147"/>
                  <a:gd name="T31" fmla="*/ 226 h 266"/>
                  <a:gd name="T32" fmla="*/ 64 w 147"/>
                  <a:gd name="T33" fmla="*/ 226 h 266"/>
                  <a:gd name="T34" fmla="*/ 107 w 147"/>
                  <a:gd name="T35" fmla="*/ 183 h 266"/>
                  <a:gd name="T36" fmla="*/ 107 w 147"/>
                  <a:gd name="T37" fmla="*/ 146 h 266"/>
                  <a:gd name="T38" fmla="*/ 124 w 147"/>
                  <a:gd name="T39" fmla="*/ 146 h 266"/>
                  <a:gd name="T40" fmla="*/ 141 w 147"/>
                  <a:gd name="T41" fmla="*/ 139 h 266"/>
                  <a:gd name="T42" fmla="*/ 147 w 147"/>
                  <a:gd name="T43" fmla="*/ 123 h 266"/>
                  <a:gd name="T44" fmla="*/ 145 w 147"/>
                  <a:gd name="T45" fmla="*/ 113 h 266"/>
                  <a:gd name="T46" fmla="*/ 111 w 147"/>
                  <a:gd name="T47" fmla="*/ 1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266">
                    <a:moveTo>
                      <a:pt x="111" y="17"/>
                    </a:moveTo>
                    <a:cubicBezTo>
                      <a:pt x="111" y="17"/>
                      <a:pt x="111" y="17"/>
                      <a:pt x="111" y="17"/>
                    </a:cubicBezTo>
                    <a:cubicBezTo>
                      <a:pt x="109" y="10"/>
                      <a:pt x="109" y="10"/>
                      <a:pt x="109" y="10"/>
                    </a:cubicBezTo>
                    <a:cubicBezTo>
                      <a:pt x="105" y="2"/>
                      <a:pt x="97" y="0"/>
                      <a:pt x="91" y="2"/>
                    </a:cubicBezTo>
                    <a:cubicBezTo>
                      <a:pt x="87" y="3"/>
                      <a:pt x="82" y="8"/>
                      <a:pt x="83" y="17"/>
                    </a:cubicBezTo>
                    <a:cubicBezTo>
                      <a:pt x="83" y="18"/>
                      <a:pt x="83" y="18"/>
                      <a:pt x="83" y="18"/>
                    </a:cubicBezTo>
                    <a:cubicBezTo>
                      <a:pt x="86" y="26"/>
                      <a:pt x="113" y="102"/>
                      <a:pt x="119" y="119"/>
                    </a:cubicBezTo>
                    <a:cubicBezTo>
                      <a:pt x="81" y="119"/>
                      <a:pt x="81" y="119"/>
                      <a:pt x="81" y="119"/>
                    </a:cubicBezTo>
                    <a:cubicBezTo>
                      <a:pt x="81" y="183"/>
                      <a:pt x="81" y="183"/>
                      <a:pt x="81" y="183"/>
                    </a:cubicBezTo>
                    <a:cubicBezTo>
                      <a:pt x="81" y="192"/>
                      <a:pt x="73" y="200"/>
                      <a:pt x="64" y="200"/>
                    </a:cubicBezTo>
                    <a:cubicBezTo>
                      <a:pt x="0" y="200"/>
                      <a:pt x="0" y="200"/>
                      <a:pt x="0" y="200"/>
                    </a:cubicBezTo>
                    <a:cubicBezTo>
                      <a:pt x="0" y="258"/>
                      <a:pt x="0" y="258"/>
                      <a:pt x="0" y="258"/>
                    </a:cubicBezTo>
                    <a:cubicBezTo>
                      <a:pt x="0" y="263"/>
                      <a:pt x="4" y="266"/>
                      <a:pt x="9" y="266"/>
                    </a:cubicBezTo>
                    <a:cubicBezTo>
                      <a:pt x="19" y="266"/>
                      <a:pt x="19" y="266"/>
                      <a:pt x="19" y="266"/>
                    </a:cubicBezTo>
                    <a:cubicBezTo>
                      <a:pt x="23" y="266"/>
                      <a:pt x="27" y="263"/>
                      <a:pt x="27" y="258"/>
                    </a:cubicBezTo>
                    <a:cubicBezTo>
                      <a:pt x="27" y="226"/>
                      <a:pt x="27" y="226"/>
                      <a:pt x="27" y="226"/>
                    </a:cubicBezTo>
                    <a:cubicBezTo>
                      <a:pt x="64" y="226"/>
                      <a:pt x="64" y="226"/>
                      <a:pt x="64" y="226"/>
                    </a:cubicBezTo>
                    <a:cubicBezTo>
                      <a:pt x="88" y="226"/>
                      <a:pt x="107" y="207"/>
                      <a:pt x="107" y="183"/>
                    </a:cubicBezTo>
                    <a:cubicBezTo>
                      <a:pt x="107" y="146"/>
                      <a:pt x="107" y="146"/>
                      <a:pt x="107" y="146"/>
                    </a:cubicBezTo>
                    <a:cubicBezTo>
                      <a:pt x="124" y="146"/>
                      <a:pt x="124" y="146"/>
                      <a:pt x="124" y="146"/>
                    </a:cubicBezTo>
                    <a:cubicBezTo>
                      <a:pt x="130" y="146"/>
                      <a:pt x="136" y="144"/>
                      <a:pt x="141" y="139"/>
                    </a:cubicBezTo>
                    <a:cubicBezTo>
                      <a:pt x="145" y="135"/>
                      <a:pt x="147" y="129"/>
                      <a:pt x="147" y="123"/>
                    </a:cubicBezTo>
                    <a:cubicBezTo>
                      <a:pt x="147" y="120"/>
                      <a:pt x="147" y="117"/>
                      <a:pt x="145" y="113"/>
                    </a:cubicBezTo>
                    <a:cubicBezTo>
                      <a:pt x="139" y="98"/>
                      <a:pt x="118" y="37"/>
                      <a:pt x="1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04">
                <a:extLst>
                  <a:ext uri="{FF2B5EF4-FFF2-40B4-BE49-F238E27FC236}">
                    <a16:creationId xmlns:a16="http://schemas.microsoft.com/office/drawing/2014/main" id="{30CF61FF-6F91-E0DC-4C58-BAF6EC5BC4AB}"/>
                  </a:ext>
                </a:extLst>
              </p:cNvPr>
              <p:cNvSpPr>
                <a:spLocks/>
              </p:cNvSpPr>
              <p:nvPr/>
            </p:nvSpPr>
            <p:spPr bwMode="auto">
              <a:xfrm>
                <a:off x="1243983" y="1397000"/>
                <a:ext cx="60325" cy="169863"/>
              </a:xfrm>
              <a:custGeom>
                <a:avLst/>
                <a:gdLst>
                  <a:gd name="T0" fmla="*/ 102 w 115"/>
                  <a:gd name="T1" fmla="*/ 0 h 324"/>
                  <a:gd name="T2" fmla="*/ 100 w 115"/>
                  <a:gd name="T3" fmla="*/ 1 h 324"/>
                  <a:gd name="T4" fmla="*/ 100 w 115"/>
                  <a:gd name="T5" fmla="*/ 1 h 324"/>
                  <a:gd name="T6" fmla="*/ 99 w 115"/>
                  <a:gd name="T7" fmla="*/ 1 h 324"/>
                  <a:gd name="T8" fmla="*/ 98 w 115"/>
                  <a:gd name="T9" fmla="*/ 1 h 324"/>
                  <a:gd name="T10" fmla="*/ 1 w 115"/>
                  <a:gd name="T11" fmla="*/ 116 h 324"/>
                  <a:gd name="T12" fmla="*/ 41 w 115"/>
                  <a:gd name="T13" fmla="*/ 212 h 324"/>
                  <a:gd name="T14" fmla="*/ 41 w 115"/>
                  <a:gd name="T15" fmla="*/ 316 h 324"/>
                  <a:gd name="T16" fmla="*/ 49 w 115"/>
                  <a:gd name="T17" fmla="*/ 324 h 324"/>
                  <a:gd name="T18" fmla="*/ 60 w 115"/>
                  <a:gd name="T19" fmla="*/ 324 h 324"/>
                  <a:gd name="T20" fmla="*/ 68 w 115"/>
                  <a:gd name="T21" fmla="*/ 316 h 324"/>
                  <a:gd name="T22" fmla="*/ 68 w 115"/>
                  <a:gd name="T23" fmla="*/ 200 h 324"/>
                  <a:gd name="T24" fmla="*/ 60 w 115"/>
                  <a:gd name="T25" fmla="*/ 193 h 324"/>
                  <a:gd name="T26" fmla="*/ 28 w 115"/>
                  <a:gd name="T27" fmla="*/ 117 h 324"/>
                  <a:gd name="T28" fmla="*/ 103 w 115"/>
                  <a:gd name="T29" fmla="*/ 27 h 324"/>
                  <a:gd name="T30" fmla="*/ 106 w 115"/>
                  <a:gd name="T31" fmla="*/ 27 h 324"/>
                  <a:gd name="T32" fmla="*/ 106 w 115"/>
                  <a:gd name="T33" fmla="*/ 27 h 324"/>
                  <a:gd name="T34" fmla="*/ 108 w 115"/>
                  <a:gd name="T35" fmla="*/ 26 h 324"/>
                  <a:gd name="T36" fmla="*/ 115 w 115"/>
                  <a:gd name="T37" fmla="*/ 14 h 324"/>
                  <a:gd name="T38" fmla="*/ 102 w 11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324">
                    <a:moveTo>
                      <a:pt x="102" y="0"/>
                    </a:moveTo>
                    <a:cubicBezTo>
                      <a:pt x="101" y="0"/>
                      <a:pt x="100" y="0"/>
                      <a:pt x="100" y="1"/>
                    </a:cubicBezTo>
                    <a:cubicBezTo>
                      <a:pt x="100" y="1"/>
                      <a:pt x="100" y="1"/>
                      <a:pt x="100" y="1"/>
                    </a:cubicBezTo>
                    <a:cubicBezTo>
                      <a:pt x="99" y="1"/>
                      <a:pt x="99" y="1"/>
                      <a:pt x="99" y="1"/>
                    </a:cubicBezTo>
                    <a:cubicBezTo>
                      <a:pt x="99" y="1"/>
                      <a:pt x="98" y="1"/>
                      <a:pt x="98" y="1"/>
                    </a:cubicBezTo>
                    <a:cubicBezTo>
                      <a:pt x="43" y="15"/>
                      <a:pt x="3" y="62"/>
                      <a:pt x="1" y="116"/>
                    </a:cubicBezTo>
                    <a:cubicBezTo>
                      <a:pt x="0" y="152"/>
                      <a:pt x="14" y="187"/>
                      <a:pt x="41" y="212"/>
                    </a:cubicBezTo>
                    <a:cubicBezTo>
                      <a:pt x="41" y="316"/>
                      <a:pt x="41" y="316"/>
                      <a:pt x="41" y="316"/>
                    </a:cubicBezTo>
                    <a:cubicBezTo>
                      <a:pt x="41" y="321"/>
                      <a:pt x="45" y="324"/>
                      <a:pt x="49" y="324"/>
                    </a:cubicBezTo>
                    <a:cubicBezTo>
                      <a:pt x="60" y="324"/>
                      <a:pt x="60" y="324"/>
                      <a:pt x="60" y="324"/>
                    </a:cubicBezTo>
                    <a:cubicBezTo>
                      <a:pt x="64" y="324"/>
                      <a:pt x="68" y="321"/>
                      <a:pt x="68" y="316"/>
                    </a:cubicBezTo>
                    <a:cubicBezTo>
                      <a:pt x="68" y="200"/>
                      <a:pt x="68" y="200"/>
                      <a:pt x="68" y="200"/>
                    </a:cubicBezTo>
                    <a:cubicBezTo>
                      <a:pt x="60" y="193"/>
                      <a:pt x="60" y="193"/>
                      <a:pt x="60" y="193"/>
                    </a:cubicBezTo>
                    <a:cubicBezTo>
                      <a:pt x="38" y="173"/>
                      <a:pt x="27" y="146"/>
                      <a:pt x="28" y="117"/>
                    </a:cubicBezTo>
                    <a:cubicBezTo>
                      <a:pt x="29" y="75"/>
                      <a:pt x="60" y="38"/>
                      <a:pt x="103" y="27"/>
                    </a:cubicBezTo>
                    <a:cubicBezTo>
                      <a:pt x="103" y="27"/>
                      <a:pt x="105" y="27"/>
                      <a:pt x="106" y="27"/>
                    </a:cubicBezTo>
                    <a:cubicBezTo>
                      <a:pt x="106" y="27"/>
                      <a:pt x="106" y="27"/>
                      <a:pt x="106" y="27"/>
                    </a:cubicBezTo>
                    <a:cubicBezTo>
                      <a:pt x="106" y="26"/>
                      <a:pt x="107" y="26"/>
                      <a:pt x="108" y="26"/>
                    </a:cubicBezTo>
                    <a:cubicBezTo>
                      <a:pt x="112" y="24"/>
                      <a:pt x="115" y="19"/>
                      <a:pt x="115" y="14"/>
                    </a:cubicBezTo>
                    <a:cubicBezTo>
                      <a:pt x="115" y="6"/>
                      <a:pt x="109"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6" name="Group 35">
            <a:extLst>
              <a:ext uri="{FF2B5EF4-FFF2-40B4-BE49-F238E27FC236}">
                <a16:creationId xmlns:a16="http://schemas.microsoft.com/office/drawing/2014/main" id="{52E2FA11-9A71-5A4E-D4D1-F372EA0B309D}"/>
              </a:ext>
            </a:extLst>
          </p:cNvPr>
          <p:cNvGrpSpPr/>
          <p:nvPr userDrawn="1"/>
        </p:nvGrpSpPr>
        <p:grpSpPr>
          <a:xfrm>
            <a:off x="899043" y="446400"/>
            <a:ext cx="802296" cy="802294"/>
            <a:chOff x="899043" y="446400"/>
            <a:chExt cx="802296" cy="802294"/>
          </a:xfrm>
        </p:grpSpPr>
        <p:grpSp>
          <p:nvGrpSpPr>
            <p:cNvPr id="9" name="Group 8">
              <a:extLst>
                <a:ext uri="{FF2B5EF4-FFF2-40B4-BE49-F238E27FC236}">
                  <a16:creationId xmlns:a16="http://schemas.microsoft.com/office/drawing/2014/main" id="{6BBE8BA0-E02D-3918-9952-D0E8FF0B1D55}"/>
                </a:ext>
              </a:extLst>
            </p:cNvPr>
            <p:cNvGrpSpPr/>
            <p:nvPr userDrawn="1"/>
          </p:nvGrpSpPr>
          <p:grpSpPr>
            <a:xfrm>
              <a:off x="899043" y="446400"/>
              <a:ext cx="802296" cy="802294"/>
              <a:chOff x="1662533" y="5948465"/>
              <a:chExt cx="670667" cy="670667"/>
            </a:xfrm>
          </p:grpSpPr>
          <p:pic>
            <p:nvPicPr>
              <p:cNvPr id="10" name="Graphic 9">
                <a:extLst>
                  <a:ext uri="{FF2B5EF4-FFF2-40B4-BE49-F238E27FC236}">
                    <a16:creationId xmlns:a16="http://schemas.microsoft.com/office/drawing/2014/main" id="{B8498AE2-F544-EFF5-76CC-EF4DFA323672}"/>
                  </a:ext>
                </a:extLst>
              </p:cNvPr>
              <p:cNvPicPr>
                <a:picLocks noChangeAspect="1"/>
              </p:cNvPicPr>
              <p:nvPr userDrawn="1"/>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9A353392-5478-7BE2-E833-167D0A11782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28453" y="6014385"/>
                <a:ext cx="538826" cy="538826"/>
              </a:xfrm>
              <a:prstGeom prst="rect">
                <a:avLst/>
              </a:prstGeom>
            </p:spPr>
          </p:pic>
        </p:grpSp>
        <p:grpSp>
          <p:nvGrpSpPr>
            <p:cNvPr id="23" name="Group 22">
              <a:extLst>
                <a:ext uri="{FF2B5EF4-FFF2-40B4-BE49-F238E27FC236}">
                  <a16:creationId xmlns:a16="http://schemas.microsoft.com/office/drawing/2014/main" id="{ED04FF05-56C5-5B36-B6C4-00FD2ECBA3EA}"/>
                </a:ext>
              </a:extLst>
            </p:cNvPr>
            <p:cNvGrpSpPr/>
            <p:nvPr userDrawn="1"/>
          </p:nvGrpSpPr>
          <p:grpSpPr>
            <a:xfrm>
              <a:off x="1098646" y="598296"/>
              <a:ext cx="423081" cy="501730"/>
              <a:chOff x="5711207" y="1768563"/>
              <a:chExt cx="783928" cy="929657"/>
            </a:xfrm>
            <a:solidFill>
              <a:schemeClr val="bg2"/>
            </a:solidFill>
          </p:grpSpPr>
          <p:sp>
            <p:nvSpPr>
              <p:cNvPr id="24" name="Line 28">
                <a:extLst>
                  <a:ext uri="{FF2B5EF4-FFF2-40B4-BE49-F238E27FC236}">
                    <a16:creationId xmlns:a16="http://schemas.microsoft.com/office/drawing/2014/main" id="{3464C32C-57AF-832C-1CA7-A2B8792A4272}"/>
                  </a:ext>
                </a:extLst>
              </p:cNvPr>
              <p:cNvSpPr>
                <a:spLocks noChangeShapeType="1"/>
              </p:cNvSpPr>
              <p:nvPr/>
            </p:nvSpPr>
            <p:spPr bwMode="auto">
              <a:xfrm flipH="1">
                <a:off x="6470008" y="187409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Line 29">
                <a:extLst>
                  <a:ext uri="{FF2B5EF4-FFF2-40B4-BE49-F238E27FC236}">
                    <a16:creationId xmlns:a16="http://schemas.microsoft.com/office/drawing/2014/main" id="{EC3A0E82-7956-A5BB-D7A3-C1F99F0C8C28}"/>
                  </a:ext>
                </a:extLst>
              </p:cNvPr>
              <p:cNvSpPr>
                <a:spLocks noChangeShapeType="1"/>
              </p:cNvSpPr>
              <p:nvPr/>
            </p:nvSpPr>
            <p:spPr bwMode="auto">
              <a:xfrm flipH="1">
                <a:off x="6103173" y="17685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32">
                <a:extLst>
                  <a:ext uri="{FF2B5EF4-FFF2-40B4-BE49-F238E27FC236}">
                    <a16:creationId xmlns:a16="http://schemas.microsoft.com/office/drawing/2014/main" id="{C9DCB883-F980-94BB-AB8D-FE0DC41DD9EE}"/>
                  </a:ext>
                </a:extLst>
              </p:cNvPr>
              <p:cNvSpPr>
                <a:spLocks noEditPoints="1"/>
              </p:cNvSpPr>
              <p:nvPr/>
            </p:nvSpPr>
            <p:spPr bwMode="auto">
              <a:xfrm flipH="1">
                <a:off x="5851911" y="2004747"/>
                <a:ext cx="507543" cy="502516"/>
              </a:xfrm>
              <a:custGeom>
                <a:avLst/>
                <a:gdLst>
                  <a:gd name="T0" fmla="*/ 151 w 303"/>
                  <a:gd name="T1" fmla="*/ 0 h 303"/>
                  <a:gd name="T2" fmla="*/ 0 w 303"/>
                  <a:gd name="T3" fmla="*/ 152 h 303"/>
                  <a:gd name="T4" fmla="*/ 151 w 303"/>
                  <a:gd name="T5" fmla="*/ 303 h 303"/>
                  <a:gd name="T6" fmla="*/ 303 w 303"/>
                  <a:gd name="T7" fmla="*/ 152 h 303"/>
                  <a:gd name="T8" fmla="*/ 151 w 303"/>
                  <a:gd name="T9" fmla="*/ 0 h 303"/>
                  <a:gd name="T10" fmla="*/ 263 w 303"/>
                  <a:gd name="T11" fmla="*/ 91 h 303"/>
                  <a:gd name="T12" fmla="*/ 220 w 303"/>
                  <a:gd name="T13" fmla="*/ 91 h 303"/>
                  <a:gd name="T14" fmla="*/ 198 w 303"/>
                  <a:gd name="T15" fmla="*/ 34 h 303"/>
                  <a:gd name="T16" fmla="*/ 263 w 303"/>
                  <a:gd name="T17" fmla="*/ 91 h 303"/>
                  <a:gd name="T18" fmla="*/ 201 w 303"/>
                  <a:gd name="T19" fmla="*/ 152 h 303"/>
                  <a:gd name="T20" fmla="*/ 199 w 303"/>
                  <a:gd name="T21" fmla="*/ 187 h 303"/>
                  <a:gd name="T22" fmla="*/ 103 w 303"/>
                  <a:gd name="T23" fmla="*/ 187 h 303"/>
                  <a:gd name="T24" fmla="*/ 101 w 303"/>
                  <a:gd name="T25" fmla="*/ 152 h 303"/>
                  <a:gd name="T26" fmla="*/ 103 w 303"/>
                  <a:gd name="T27" fmla="*/ 116 h 303"/>
                  <a:gd name="T28" fmla="*/ 199 w 303"/>
                  <a:gd name="T29" fmla="*/ 116 h 303"/>
                  <a:gd name="T30" fmla="*/ 201 w 303"/>
                  <a:gd name="T31" fmla="*/ 152 h 303"/>
                  <a:gd name="T32" fmla="*/ 151 w 303"/>
                  <a:gd name="T33" fmla="*/ 25 h 303"/>
                  <a:gd name="T34" fmla="*/ 195 w 303"/>
                  <a:gd name="T35" fmla="*/ 91 h 303"/>
                  <a:gd name="T36" fmla="*/ 108 w 303"/>
                  <a:gd name="T37" fmla="*/ 91 h 303"/>
                  <a:gd name="T38" fmla="*/ 151 w 303"/>
                  <a:gd name="T39" fmla="*/ 25 h 303"/>
                  <a:gd name="T40" fmla="*/ 104 w 303"/>
                  <a:gd name="T41" fmla="*/ 34 h 303"/>
                  <a:gd name="T42" fmla="*/ 83 w 303"/>
                  <a:gd name="T43" fmla="*/ 91 h 303"/>
                  <a:gd name="T44" fmla="*/ 40 w 303"/>
                  <a:gd name="T45" fmla="*/ 91 h 303"/>
                  <a:gd name="T46" fmla="*/ 104 w 303"/>
                  <a:gd name="T47" fmla="*/ 34 h 303"/>
                  <a:gd name="T48" fmla="*/ 24 w 303"/>
                  <a:gd name="T49" fmla="*/ 152 h 303"/>
                  <a:gd name="T50" fmla="*/ 29 w 303"/>
                  <a:gd name="T51" fmla="*/ 116 h 303"/>
                  <a:gd name="T52" fmla="*/ 79 w 303"/>
                  <a:gd name="T53" fmla="*/ 116 h 303"/>
                  <a:gd name="T54" fmla="*/ 76 w 303"/>
                  <a:gd name="T55" fmla="*/ 152 h 303"/>
                  <a:gd name="T56" fmla="*/ 79 w 303"/>
                  <a:gd name="T57" fmla="*/ 187 h 303"/>
                  <a:gd name="T58" fmla="*/ 29 w 303"/>
                  <a:gd name="T59" fmla="*/ 187 h 303"/>
                  <a:gd name="T60" fmla="*/ 24 w 303"/>
                  <a:gd name="T61" fmla="*/ 152 h 303"/>
                  <a:gd name="T62" fmla="*/ 40 w 303"/>
                  <a:gd name="T63" fmla="*/ 212 h 303"/>
                  <a:gd name="T64" fmla="*/ 83 w 303"/>
                  <a:gd name="T65" fmla="*/ 212 h 303"/>
                  <a:gd name="T66" fmla="*/ 104 w 303"/>
                  <a:gd name="T67" fmla="*/ 269 h 303"/>
                  <a:gd name="T68" fmla="*/ 40 w 303"/>
                  <a:gd name="T69" fmla="*/ 212 h 303"/>
                  <a:gd name="T70" fmla="*/ 151 w 303"/>
                  <a:gd name="T71" fmla="*/ 278 h 303"/>
                  <a:gd name="T72" fmla="*/ 108 w 303"/>
                  <a:gd name="T73" fmla="*/ 212 h 303"/>
                  <a:gd name="T74" fmla="*/ 195 w 303"/>
                  <a:gd name="T75" fmla="*/ 212 h 303"/>
                  <a:gd name="T76" fmla="*/ 151 w 303"/>
                  <a:gd name="T77" fmla="*/ 278 h 303"/>
                  <a:gd name="T78" fmla="*/ 198 w 303"/>
                  <a:gd name="T79" fmla="*/ 269 h 303"/>
                  <a:gd name="T80" fmla="*/ 220 w 303"/>
                  <a:gd name="T81" fmla="*/ 212 h 303"/>
                  <a:gd name="T82" fmla="*/ 263 w 303"/>
                  <a:gd name="T83" fmla="*/ 212 h 303"/>
                  <a:gd name="T84" fmla="*/ 198 w 303"/>
                  <a:gd name="T85" fmla="*/ 269 h 303"/>
                  <a:gd name="T86" fmla="*/ 224 w 303"/>
                  <a:gd name="T87" fmla="*/ 187 h 303"/>
                  <a:gd name="T88" fmla="*/ 226 w 303"/>
                  <a:gd name="T89" fmla="*/ 152 h 303"/>
                  <a:gd name="T90" fmla="*/ 224 w 303"/>
                  <a:gd name="T91" fmla="*/ 116 h 303"/>
                  <a:gd name="T92" fmla="*/ 273 w 303"/>
                  <a:gd name="T93" fmla="*/ 116 h 303"/>
                  <a:gd name="T94" fmla="*/ 278 w 303"/>
                  <a:gd name="T95" fmla="*/ 152 h 303"/>
                  <a:gd name="T96" fmla="*/ 273 w 303"/>
                  <a:gd name="T97" fmla="*/ 187 h 303"/>
                  <a:gd name="T98" fmla="*/ 224 w 303"/>
                  <a:gd name="T99" fmla="*/ 18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1" y="0"/>
                    </a:moveTo>
                    <a:cubicBezTo>
                      <a:pt x="68" y="0"/>
                      <a:pt x="0" y="68"/>
                      <a:pt x="0" y="152"/>
                    </a:cubicBezTo>
                    <a:cubicBezTo>
                      <a:pt x="0" y="235"/>
                      <a:pt x="68" y="303"/>
                      <a:pt x="151" y="303"/>
                    </a:cubicBezTo>
                    <a:cubicBezTo>
                      <a:pt x="235" y="303"/>
                      <a:pt x="303" y="235"/>
                      <a:pt x="303" y="152"/>
                    </a:cubicBezTo>
                    <a:cubicBezTo>
                      <a:pt x="303" y="68"/>
                      <a:pt x="235" y="0"/>
                      <a:pt x="151" y="0"/>
                    </a:cubicBezTo>
                    <a:close/>
                    <a:moveTo>
                      <a:pt x="263" y="91"/>
                    </a:moveTo>
                    <a:cubicBezTo>
                      <a:pt x="220" y="91"/>
                      <a:pt x="220" y="91"/>
                      <a:pt x="220" y="91"/>
                    </a:cubicBezTo>
                    <a:cubicBezTo>
                      <a:pt x="215" y="69"/>
                      <a:pt x="208" y="49"/>
                      <a:pt x="198" y="34"/>
                    </a:cubicBezTo>
                    <a:cubicBezTo>
                      <a:pt x="226" y="45"/>
                      <a:pt x="248" y="65"/>
                      <a:pt x="263" y="91"/>
                    </a:cubicBezTo>
                    <a:close/>
                    <a:moveTo>
                      <a:pt x="201" y="152"/>
                    </a:moveTo>
                    <a:cubicBezTo>
                      <a:pt x="201" y="164"/>
                      <a:pt x="200" y="176"/>
                      <a:pt x="199" y="187"/>
                    </a:cubicBezTo>
                    <a:cubicBezTo>
                      <a:pt x="103" y="187"/>
                      <a:pt x="103" y="187"/>
                      <a:pt x="103" y="187"/>
                    </a:cubicBezTo>
                    <a:cubicBezTo>
                      <a:pt x="102" y="176"/>
                      <a:pt x="101" y="164"/>
                      <a:pt x="101" y="152"/>
                    </a:cubicBezTo>
                    <a:cubicBezTo>
                      <a:pt x="101" y="140"/>
                      <a:pt x="102" y="128"/>
                      <a:pt x="103" y="116"/>
                    </a:cubicBezTo>
                    <a:cubicBezTo>
                      <a:pt x="199" y="116"/>
                      <a:pt x="199" y="116"/>
                      <a:pt x="199" y="116"/>
                    </a:cubicBezTo>
                    <a:cubicBezTo>
                      <a:pt x="200" y="128"/>
                      <a:pt x="201" y="140"/>
                      <a:pt x="201" y="152"/>
                    </a:cubicBezTo>
                    <a:close/>
                    <a:moveTo>
                      <a:pt x="151" y="25"/>
                    </a:moveTo>
                    <a:cubicBezTo>
                      <a:pt x="165" y="25"/>
                      <a:pt x="184" y="48"/>
                      <a:pt x="195" y="91"/>
                    </a:cubicBezTo>
                    <a:cubicBezTo>
                      <a:pt x="108" y="91"/>
                      <a:pt x="108" y="91"/>
                      <a:pt x="108" y="91"/>
                    </a:cubicBezTo>
                    <a:cubicBezTo>
                      <a:pt x="118" y="48"/>
                      <a:pt x="138" y="25"/>
                      <a:pt x="151" y="25"/>
                    </a:cubicBezTo>
                    <a:close/>
                    <a:moveTo>
                      <a:pt x="104" y="34"/>
                    </a:moveTo>
                    <a:cubicBezTo>
                      <a:pt x="95" y="49"/>
                      <a:pt x="87" y="69"/>
                      <a:pt x="83" y="91"/>
                    </a:cubicBezTo>
                    <a:cubicBezTo>
                      <a:pt x="40" y="91"/>
                      <a:pt x="40" y="91"/>
                      <a:pt x="40" y="91"/>
                    </a:cubicBezTo>
                    <a:cubicBezTo>
                      <a:pt x="54" y="65"/>
                      <a:pt x="77" y="45"/>
                      <a:pt x="104" y="34"/>
                    </a:cubicBezTo>
                    <a:close/>
                    <a:moveTo>
                      <a:pt x="24" y="152"/>
                    </a:moveTo>
                    <a:cubicBezTo>
                      <a:pt x="24" y="139"/>
                      <a:pt x="26" y="127"/>
                      <a:pt x="29" y="116"/>
                    </a:cubicBezTo>
                    <a:cubicBezTo>
                      <a:pt x="79" y="116"/>
                      <a:pt x="79" y="116"/>
                      <a:pt x="79" y="116"/>
                    </a:cubicBezTo>
                    <a:cubicBezTo>
                      <a:pt x="77" y="128"/>
                      <a:pt x="76" y="140"/>
                      <a:pt x="76" y="152"/>
                    </a:cubicBezTo>
                    <a:cubicBezTo>
                      <a:pt x="76" y="163"/>
                      <a:pt x="77" y="175"/>
                      <a:pt x="79" y="187"/>
                    </a:cubicBezTo>
                    <a:cubicBezTo>
                      <a:pt x="29" y="187"/>
                      <a:pt x="29" y="187"/>
                      <a:pt x="29" y="187"/>
                    </a:cubicBezTo>
                    <a:cubicBezTo>
                      <a:pt x="26" y="176"/>
                      <a:pt x="24" y="164"/>
                      <a:pt x="24" y="152"/>
                    </a:cubicBezTo>
                    <a:close/>
                    <a:moveTo>
                      <a:pt x="40" y="212"/>
                    </a:moveTo>
                    <a:cubicBezTo>
                      <a:pt x="83" y="212"/>
                      <a:pt x="83" y="212"/>
                      <a:pt x="83" y="212"/>
                    </a:cubicBezTo>
                    <a:cubicBezTo>
                      <a:pt x="87" y="234"/>
                      <a:pt x="95" y="254"/>
                      <a:pt x="104" y="269"/>
                    </a:cubicBezTo>
                    <a:cubicBezTo>
                      <a:pt x="77" y="258"/>
                      <a:pt x="54" y="238"/>
                      <a:pt x="40" y="212"/>
                    </a:cubicBezTo>
                    <a:close/>
                    <a:moveTo>
                      <a:pt x="151" y="278"/>
                    </a:moveTo>
                    <a:cubicBezTo>
                      <a:pt x="138" y="278"/>
                      <a:pt x="118" y="255"/>
                      <a:pt x="108" y="212"/>
                    </a:cubicBezTo>
                    <a:cubicBezTo>
                      <a:pt x="195" y="212"/>
                      <a:pt x="195" y="212"/>
                      <a:pt x="195" y="212"/>
                    </a:cubicBezTo>
                    <a:cubicBezTo>
                      <a:pt x="184" y="255"/>
                      <a:pt x="165" y="278"/>
                      <a:pt x="151" y="278"/>
                    </a:cubicBezTo>
                    <a:close/>
                    <a:moveTo>
                      <a:pt x="198" y="269"/>
                    </a:moveTo>
                    <a:cubicBezTo>
                      <a:pt x="208" y="254"/>
                      <a:pt x="215" y="234"/>
                      <a:pt x="220" y="212"/>
                    </a:cubicBezTo>
                    <a:cubicBezTo>
                      <a:pt x="263" y="212"/>
                      <a:pt x="263" y="212"/>
                      <a:pt x="263" y="212"/>
                    </a:cubicBezTo>
                    <a:cubicBezTo>
                      <a:pt x="248" y="238"/>
                      <a:pt x="226" y="258"/>
                      <a:pt x="198" y="269"/>
                    </a:cubicBezTo>
                    <a:close/>
                    <a:moveTo>
                      <a:pt x="224" y="187"/>
                    </a:moveTo>
                    <a:cubicBezTo>
                      <a:pt x="225" y="175"/>
                      <a:pt x="226" y="163"/>
                      <a:pt x="226" y="152"/>
                    </a:cubicBezTo>
                    <a:cubicBezTo>
                      <a:pt x="226" y="140"/>
                      <a:pt x="225" y="128"/>
                      <a:pt x="224" y="116"/>
                    </a:cubicBezTo>
                    <a:cubicBezTo>
                      <a:pt x="273" y="116"/>
                      <a:pt x="273" y="116"/>
                      <a:pt x="273" y="116"/>
                    </a:cubicBezTo>
                    <a:cubicBezTo>
                      <a:pt x="276" y="127"/>
                      <a:pt x="278" y="139"/>
                      <a:pt x="278" y="152"/>
                    </a:cubicBezTo>
                    <a:cubicBezTo>
                      <a:pt x="278" y="164"/>
                      <a:pt x="276" y="176"/>
                      <a:pt x="273" y="187"/>
                    </a:cubicBezTo>
                    <a:lnTo>
                      <a:pt x="22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33">
                <a:extLst>
                  <a:ext uri="{FF2B5EF4-FFF2-40B4-BE49-F238E27FC236}">
                    <a16:creationId xmlns:a16="http://schemas.microsoft.com/office/drawing/2014/main" id="{B4069F10-582E-1BE8-9403-ED96B4E7C8D4}"/>
                  </a:ext>
                </a:extLst>
              </p:cNvPr>
              <p:cNvSpPr>
                <a:spLocks noEditPoints="1"/>
              </p:cNvSpPr>
              <p:nvPr/>
            </p:nvSpPr>
            <p:spPr bwMode="auto">
              <a:xfrm flipH="1">
                <a:off x="5711207" y="1813791"/>
                <a:ext cx="467341" cy="713573"/>
              </a:xfrm>
              <a:custGeom>
                <a:avLst/>
                <a:gdLst>
                  <a:gd name="T0" fmla="*/ 89 w 279"/>
                  <a:gd name="T1" fmla="*/ 35 h 428"/>
                  <a:gd name="T2" fmla="*/ 45 w 279"/>
                  <a:gd name="T3" fmla="*/ 0 h 428"/>
                  <a:gd name="T4" fmla="*/ 0 w 279"/>
                  <a:gd name="T5" fmla="*/ 45 h 428"/>
                  <a:gd name="T6" fmla="*/ 45 w 279"/>
                  <a:gd name="T7" fmla="*/ 89 h 428"/>
                  <a:gd name="T8" fmla="*/ 86 w 279"/>
                  <a:gd name="T9" fmla="*/ 62 h 428"/>
                  <a:gd name="T10" fmla="*/ 252 w 279"/>
                  <a:gd name="T11" fmla="*/ 265 h 428"/>
                  <a:gd name="T12" fmla="*/ 196 w 279"/>
                  <a:gd name="T13" fmla="*/ 406 h 428"/>
                  <a:gd name="T14" fmla="*/ 197 w 279"/>
                  <a:gd name="T15" fmla="*/ 424 h 428"/>
                  <a:gd name="T16" fmla="*/ 206 w 279"/>
                  <a:gd name="T17" fmla="*/ 428 h 428"/>
                  <a:gd name="T18" fmla="*/ 216 w 279"/>
                  <a:gd name="T19" fmla="*/ 424 h 428"/>
                  <a:gd name="T20" fmla="*/ 279 w 279"/>
                  <a:gd name="T21" fmla="*/ 265 h 428"/>
                  <a:gd name="T22" fmla="*/ 89 w 279"/>
                  <a:gd name="T23" fmla="*/ 35 h 428"/>
                  <a:gd name="T24" fmla="*/ 45 w 279"/>
                  <a:gd name="T25" fmla="*/ 62 h 428"/>
                  <a:gd name="T26" fmla="*/ 27 w 279"/>
                  <a:gd name="T27" fmla="*/ 45 h 428"/>
                  <a:gd name="T28" fmla="*/ 45 w 279"/>
                  <a:gd name="T29" fmla="*/ 27 h 428"/>
                  <a:gd name="T30" fmla="*/ 63 w 279"/>
                  <a:gd name="T31" fmla="*/ 45 h 428"/>
                  <a:gd name="T32" fmla="*/ 45 w 279"/>
                  <a:gd name="T33" fmla="*/ 6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 h="428">
                    <a:moveTo>
                      <a:pt x="89" y="35"/>
                    </a:moveTo>
                    <a:cubicBezTo>
                      <a:pt x="85" y="15"/>
                      <a:pt x="67" y="0"/>
                      <a:pt x="45" y="0"/>
                    </a:cubicBezTo>
                    <a:cubicBezTo>
                      <a:pt x="21" y="0"/>
                      <a:pt x="0" y="20"/>
                      <a:pt x="0" y="45"/>
                    </a:cubicBezTo>
                    <a:cubicBezTo>
                      <a:pt x="0" y="69"/>
                      <a:pt x="21" y="89"/>
                      <a:pt x="45" y="89"/>
                    </a:cubicBezTo>
                    <a:cubicBezTo>
                      <a:pt x="64" y="89"/>
                      <a:pt x="79" y="78"/>
                      <a:pt x="86" y="62"/>
                    </a:cubicBezTo>
                    <a:cubicBezTo>
                      <a:pt x="181" y="81"/>
                      <a:pt x="252" y="165"/>
                      <a:pt x="252" y="265"/>
                    </a:cubicBezTo>
                    <a:cubicBezTo>
                      <a:pt x="252" y="317"/>
                      <a:pt x="232" y="367"/>
                      <a:pt x="196" y="406"/>
                    </a:cubicBezTo>
                    <a:cubicBezTo>
                      <a:pt x="191" y="411"/>
                      <a:pt x="192" y="419"/>
                      <a:pt x="197" y="424"/>
                    </a:cubicBezTo>
                    <a:cubicBezTo>
                      <a:pt x="199" y="427"/>
                      <a:pt x="203" y="428"/>
                      <a:pt x="206" y="428"/>
                    </a:cubicBezTo>
                    <a:cubicBezTo>
                      <a:pt x="210" y="428"/>
                      <a:pt x="213" y="427"/>
                      <a:pt x="216" y="424"/>
                    </a:cubicBezTo>
                    <a:cubicBezTo>
                      <a:pt x="256" y="380"/>
                      <a:pt x="279" y="324"/>
                      <a:pt x="279" y="265"/>
                    </a:cubicBezTo>
                    <a:cubicBezTo>
                      <a:pt x="279" y="151"/>
                      <a:pt x="197" y="56"/>
                      <a:pt x="89" y="35"/>
                    </a:cubicBezTo>
                    <a:close/>
                    <a:moveTo>
                      <a:pt x="45" y="62"/>
                    </a:moveTo>
                    <a:cubicBezTo>
                      <a:pt x="35" y="62"/>
                      <a:pt x="27" y="54"/>
                      <a:pt x="27" y="45"/>
                    </a:cubicBezTo>
                    <a:cubicBezTo>
                      <a:pt x="27" y="35"/>
                      <a:pt x="35" y="27"/>
                      <a:pt x="45" y="27"/>
                    </a:cubicBezTo>
                    <a:cubicBezTo>
                      <a:pt x="55" y="27"/>
                      <a:pt x="63" y="35"/>
                      <a:pt x="63" y="45"/>
                    </a:cubicBezTo>
                    <a:cubicBezTo>
                      <a:pt x="63" y="54"/>
                      <a:pt x="55" y="62"/>
                      <a:pt x="4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34">
                <a:extLst>
                  <a:ext uri="{FF2B5EF4-FFF2-40B4-BE49-F238E27FC236}">
                    <a16:creationId xmlns:a16="http://schemas.microsoft.com/office/drawing/2014/main" id="{EBEAEC59-2D85-9B32-11EC-D056C514DE4A}"/>
                  </a:ext>
                </a:extLst>
              </p:cNvPr>
              <p:cNvSpPr>
                <a:spLocks noEditPoints="1"/>
              </p:cNvSpPr>
              <p:nvPr/>
            </p:nvSpPr>
            <p:spPr bwMode="auto">
              <a:xfrm flipH="1">
                <a:off x="6017743" y="1964546"/>
                <a:ext cx="477392" cy="733674"/>
              </a:xfrm>
              <a:custGeom>
                <a:avLst/>
                <a:gdLst>
                  <a:gd name="T0" fmla="*/ 239 w 284"/>
                  <a:gd name="T1" fmla="*/ 350 h 439"/>
                  <a:gd name="T2" fmla="*/ 198 w 284"/>
                  <a:gd name="T3" fmla="*/ 378 h 439"/>
                  <a:gd name="T4" fmla="*/ 26 w 284"/>
                  <a:gd name="T5" fmla="*/ 175 h 439"/>
                  <a:gd name="T6" fmla="*/ 91 w 284"/>
                  <a:gd name="T7" fmla="*/ 25 h 439"/>
                  <a:gd name="T8" fmla="*/ 91 w 284"/>
                  <a:gd name="T9" fmla="*/ 6 h 439"/>
                  <a:gd name="T10" fmla="*/ 72 w 284"/>
                  <a:gd name="T11" fmla="*/ 5 h 439"/>
                  <a:gd name="T12" fmla="*/ 0 w 284"/>
                  <a:gd name="T13" fmla="*/ 175 h 439"/>
                  <a:gd name="T14" fmla="*/ 196 w 284"/>
                  <a:gd name="T15" fmla="*/ 405 h 439"/>
                  <a:gd name="T16" fmla="*/ 239 w 284"/>
                  <a:gd name="T17" fmla="*/ 439 h 439"/>
                  <a:gd name="T18" fmla="*/ 284 w 284"/>
                  <a:gd name="T19" fmla="*/ 395 h 439"/>
                  <a:gd name="T20" fmla="*/ 239 w 284"/>
                  <a:gd name="T21" fmla="*/ 350 h 439"/>
                  <a:gd name="T22" fmla="*/ 239 w 284"/>
                  <a:gd name="T23" fmla="*/ 413 h 439"/>
                  <a:gd name="T24" fmla="*/ 221 w 284"/>
                  <a:gd name="T25" fmla="*/ 395 h 439"/>
                  <a:gd name="T26" fmla="*/ 239 w 284"/>
                  <a:gd name="T27" fmla="*/ 377 h 439"/>
                  <a:gd name="T28" fmla="*/ 257 w 284"/>
                  <a:gd name="T29" fmla="*/ 395 h 439"/>
                  <a:gd name="T30" fmla="*/ 239 w 284"/>
                  <a:gd name="T31"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439">
                    <a:moveTo>
                      <a:pt x="239" y="350"/>
                    </a:moveTo>
                    <a:cubicBezTo>
                      <a:pt x="220" y="350"/>
                      <a:pt x="204" y="362"/>
                      <a:pt x="198" y="378"/>
                    </a:cubicBezTo>
                    <a:cubicBezTo>
                      <a:pt x="101" y="361"/>
                      <a:pt x="26" y="276"/>
                      <a:pt x="26" y="175"/>
                    </a:cubicBezTo>
                    <a:cubicBezTo>
                      <a:pt x="26" y="117"/>
                      <a:pt x="49" y="64"/>
                      <a:pt x="91" y="25"/>
                    </a:cubicBezTo>
                    <a:cubicBezTo>
                      <a:pt x="96" y="20"/>
                      <a:pt x="96" y="11"/>
                      <a:pt x="91" y="6"/>
                    </a:cubicBezTo>
                    <a:cubicBezTo>
                      <a:pt x="86" y="1"/>
                      <a:pt x="78" y="0"/>
                      <a:pt x="72" y="5"/>
                    </a:cubicBezTo>
                    <a:cubicBezTo>
                      <a:pt x="25" y="50"/>
                      <a:pt x="0" y="110"/>
                      <a:pt x="0" y="175"/>
                    </a:cubicBezTo>
                    <a:cubicBezTo>
                      <a:pt x="0" y="291"/>
                      <a:pt x="85" y="387"/>
                      <a:pt x="196" y="405"/>
                    </a:cubicBezTo>
                    <a:cubicBezTo>
                      <a:pt x="201" y="425"/>
                      <a:pt x="218" y="439"/>
                      <a:pt x="239" y="439"/>
                    </a:cubicBezTo>
                    <a:cubicBezTo>
                      <a:pt x="264" y="439"/>
                      <a:pt x="284" y="419"/>
                      <a:pt x="284" y="395"/>
                    </a:cubicBezTo>
                    <a:cubicBezTo>
                      <a:pt x="284" y="370"/>
                      <a:pt x="264" y="350"/>
                      <a:pt x="239" y="350"/>
                    </a:cubicBezTo>
                    <a:close/>
                    <a:moveTo>
                      <a:pt x="239" y="413"/>
                    </a:moveTo>
                    <a:cubicBezTo>
                      <a:pt x="229" y="413"/>
                      <a:pt x="221" y="405"/>
                      <a:pt x="221" y="395"/>
                    </a:cubicBezTo>
                    <a:cubicBezTo>
                      <a:pt x="221" y="385"/>
                      <a:pt x="229" y="377"/>
                      <a:pt x="239" y="377"/>
                    </a:cubicBezTo>
                    <a:cubicBezTo>
                      <a:pt x="249" y="377"/>
                      <a:pt x="257" y="385"/>
                      <a:pt x="257" y="395"/>
                    </a:cubicBezTo>
                    <a:cubicBezTo>
                      <a:pt x="257" y="405"/>
                      <a:pt x="249" y="413"/>
                      <a:pt x="239"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Line 355">
                <a:extLst>
                  <a:ext uri="{FF2B5EF4-FFF2-40B4-BE49-F238E27FC236}">
                    <a16:creationId xmlns:a16="http://schemas.microsoft.com/office/drawing/2014/main" id="{F751A107-ED2C-387E-6D78-54EA51F5A8DB}"/>
                  </a:ext>
                </a:extLst>
              </p:cNvPr>
              <p:cNvSpPr>
                <a:spLocks noChangeShapeType="1"/>
              </p:cNvSpPr>
              <p:nvPr/>
            </p:nvSpPr>
            <p:spPr bwMode="auto">
              <a:xfrm flipH="1">
                <a:off x="6103173" y="2622841"/>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Tree>
    <p:extLst>
      <p:ext uri="{BB962C8B-B14F-4D97-AF65-F5344CB8AC3E}">
        <p14:creationId xmlns:p14="http://schemas.microsoft.com/office/powerpoint/2010/main" val="1676033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ality Large Headline">
    <p:spTree>
      <p:nvGrpSpPr>
        <p:cNvPr id="1" name=""/>
        <p:cNvGrpSpPr/>
        <p:nvPr/>
      </p:nvGrpSpPr>
      <p:grpSpPr>
        <a:xfrm>
          <a:off x="0" y="0"/>
          <a:ext cx="0" cy="0"/>
          <a:chOff x="0" y="0"/>
          <a:chExt cx="0" cy="0"/>
        </a:xfrm>
      </p:grpSpPr>
      <p:pic>
        <p:nvPicPr>
          <p:cNvPr id="3" name="Picture 2" descr="A person standing in a warehouse&#10;&#10;Description automatically generated with medium confidence">
            <a:extLst>
              <a:ext uri="{FF2B5EF4-FFF2-40B4-BE49-F238E27FC236}">
                <a16:creationId xmlns:a16="http://schemas.microsoft.com/office/drawing/2014/main" id="{00DEE6C3-9940-E837-4CB5-5DC410CA2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8900"/>
            <a:ext cx="4560213"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1259CC84-9D61-4B7E-B269-B36414503070}"/>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57D660-4AAE-4D5D-82B7-7B0FFD272375}"/>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6" name="Group 25">
            <a:extLst>
              <a:ext uri="{FF2B5EF4-FFF2-40B4-BE49-F238E27FC236}">
                <a16:creationId xmlns:a16="http://schemas.microsoft.com/office/drawing/2014/main" id="{A7964EA6-FA40-459F-BF7E-34433308865C}"/>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6B56D1BA-1D0B-48D6-8A9B-D6701B6E2C0F}"/>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6F33A3D7-2E0B-4E81-A491-81B9B4545670}"/>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E9950E5-3A53-4262-9FF9-392F9697D4C9}"/>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3084A67-7628-476E-9F80-8CED241E2D7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EBEFBC6-A920-4150-8CB5-2F07F5A518EE}"/>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A144FA70-A90F-7A7A-901B-994C72C370D5}"/>
              </a:ext>
            </a:extLst>
          </p:cNvPr>
          <p:cNvGrpSpPr/>
          <p:nvPr userDrawn="1"/>
        </p:nvGrpSpPr>
        <p:grpSpPr>
          <a:xfrm>
            <a:off x="254479" y="5242148"/>
            <a:ext cx="1045712" cy="1045710"/>
            <a:chOff x="254479" y="5242148"/>
            <a:chExt cx="1045712" cy="1045710"/>
          </a:xfrm>
        </p:grpSpPr>
        <p:grpSp>
          <p:nvGrpSpPr>
            <p:cNvPr id="4" name="Group 3">
              <a:extLst>
                <a:ext uri="{FF2B5EF4-FFF2-40B4-BE49-F238E27FC236}">
                  <a16:creationId xmlns:a16="http://schemas.microsoft.com/office/drawing/2014/main" id="{38C8DF03-C0A3-0AAA-8DC1-CB3B28E5AFE0}"/>
                </a:ext>
              </a:extLst>
            </p:cNvPr>
            <p:cNvGrpSpPr/>
            <p:nvPr userDrawn="1"/>
          </p:nvGrpSpPr>
          <p:grpSpPr>
            <a:xfrm>
              <a:off x="254479" y="5242148"/>
              <a:ext cx="1045712" cy="1045710"/>
              <a:chOff x="428413" y="5480074"/>
              <a:chExt cx="1045712" cy="1045710"/>
            </a:xfrm>
          </p:grpSpPr>
          <p:pic>
            <p:nvPicPr>
              <p:cNvPr id="6" name="Graphic 5">
                <a:extLst>
                  <a:ext uri="{FF2B5EF4-FFF2-40B4-BE49-F238E27FC236}">
                    <a16:creationId xmlns:a16="http://schemas.microsoft.com/office/drawing/2014/main" id="{9FCD6797-0591-7500-7BFB-DE388D8B57B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7" name="Graphic 6">
                <a:extLst>
                  <a:ext uri="{FF2B5EF4-FFF2-40B4-BE49-F238E27FC236}">
                    <a16:creationId xmlns:a16="http://schemas.microsoft.com/office/drawing/2014/main" id="{BB2D7A43-FE87-6068-D200-9B6F43FB801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23" name="Graphic 22">
              <a:extLst>
                <a:ext uri="{FF2B5EF4-FFF2-40B4-BE49-F238E27FC236}">
                  <a16:creationId xmlns:a16="http://schemas.microsoft.com/office/drawing/2014/main" id="{7D42F6DE-A07D-17B4-3319-B7F0286FFD1D}"/>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380" y="5500048"/>
              <a:ext cx="514414" cy="514412"/>
            </a:xfrm>
            <a:prstGeom prst="rect">
              <a:avLst/>
            </a:prstGeom>
          </p:spPr>
        </p:pic>
      </p:grpSp>
      <p:grpSp>
        <p:nvGrpSpPr>
          <p:cNvPr id="36" name="Group 35">
            <a:extLst>
              <a:ext uri="{FF2B5EF4-FFF2-40B4-BE49-F238E27FC236}">
                <a16:creationId xmlns:a16="http://schemas.microsoft.com/office/drawing/2014/main" id="{F2FEEBCF-C17C-4875-9800-308171256713}"/>
              </a:ext>
            </a:extLst>
          </p:cNvPr>
          <p:cNvGrpSpPr/>
          <p:nvPr userDrawn="1"/>
        </p:nvGrpSpPr>
        <p:grpSpPr>
          <a:xfrm>
            <a:off x="3477009" y="3308074"/>
            <a:ext cx="864217" cy="864217"/>
            <a:chOff x="3477009" y="3308074"/>
            <a:chExt cx="864217" cy="864217"/>
          </a:xfrm>
        </p:grpSpPr>
        <p:grpSp>
          <p:nvGrpSpPr>
            <p:cNvPr id="9" name="Group 8">
              <a:extLst>
                <a:ext uri="{FF2B5EF4-FFF2-40B4-BE49-F238E27FC236}">
                  <a16:creationId xmlns:a16="http://schemas.microsoft.com/office/drawing/2014/main" id="{4D421356-A1AD-AE62-51DF-B7F87F568870}"/>
                </a:ext>
              </a:extLst>
            </p:cNvPr>
            <p:cNvGrpSpPr/>
            <p:nvPr userDrawn="1"/>
          </p:nvGrpSpPr>
          <p:grpSpPr>
            <a:xfrm>
              <a:off x="3477009" y="3308074"/>
              <a:ext cx="864217" cy="864217"/>
              <a:chOff x="3044798" y="657221"/>
              <a:chExt cx="864217" cy="864217"/>
            </a:xfrm>
          </p:grpSpPr>
          <p:pic>
            <p:nvPicPr>
              <p:cNvPr id="21" name="Graphic 20">
                <a:extLst>
                  <a:ext uri="{FF2B5EF4-FFF2-40B4-BE49-F238E27FC236}">
                    <a16:creationId xmlns:a16="http://schemas.microsoft.com/office/drawing/2014/main" id="{83BD1F41-B259-0236-0B32-B7C6628A5DBD}"/>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22" name="Graphic 21">
                <a:extLst>
                  <a:ext uri="{FF2B5EF4-FFF2-40B4-BE49-F238E27FC236}">
                    <a16:creationId xmlns:a16="http://schemas.microsoft.com/office/drawing/2014/main" id="{168D7302-36B4-A84D-C2B0-46056567A12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27" name="Group 26">
              <a:extLst>
                <a:ext uri="{FF2B5EF4-FFF2-40B4-BE49-F238E27FC236}">
                  <a16:creationId xmlns:a16="http://schemas.microsoft.com/office/drawing/2014/main" id="{F6C37A1B-66DC-D2AC-9AAF-167488127B7F}"/>
                </a:ext>
              </a:extLst>
            </p:cNvPr>
            <p:cNvGrpSpPr>
              <a:grpSpLocks noChangeAspect="1"/>
            </p:cNvGrpSpPr>
            <p:nvPr userDrawn="1"/>
          </p:nvGrpSpPr>
          <p:grpSpPr>
            <a:xfrm>
              <a:off x="3719962" y="3538723"/>
              <a:ext cx="378311" cy="402917"/>
              <a:chOff x="7070692" y="4268381"/>
              <a:chExt cx="195262" cy="207962"/>
            </a:xfrm>
            <a:solidFill>
              <a:schemeClr val="bg2"/>
            </a:solidFill>
          </p:grpSpPr>
          <p:sp>
            <p:nvSpPr>
              <p:cNvPr id="28" name="Freeform 150">
                <a:extLst>
                  <a:ext uri="{FF2B5EF4-FFF2-40B4-BE49-F238E27FC236}">
                    <a16:creationId xmlns:a16="http://schemas.microsoft.com/office/drawing/2014/main" id="{44990D4D-78A8-98D8-D5EA-7D41FD582D54}"/>
                  </a:ext>
                </a:extLst>
              </p:cNvPr>
              <p:cNvSpPr>
                <a:spLocks noEditPoints="1"/>
              </p:cNvSpPr>
              <p:nvPr/>
            </p:nvSpPr>
            <p:spPr bwMode="auto">
              <a:xfrm>
                <a:off x="7070692" y="4268381"/>
                <a:ext cx="195262" cy="207962"/>
              </a:xfrm>
              <a:custGeom>
                <a:avLst/>
                <a:gdLst>
                  <a:gd name="T0" fmla="*/ 352 w 376"/>
                  <a:gd name="T1" fmla="*/ 66 h 403"/>
                  <a:gd name="T2" fmla="*/ 203 w 376"/>
                  <a:gd name="T3" fmla="*/ 4 h 403"/>
                  <a:gd name="T4" fmla="*/ 173 w 376"/>
                  <a:gd name="T5" fmla="*/ 4 h 403"/>
                  <a:gd name="T6" fmla="*/ 23 w 376"/>
                  <a:gd name="T7" fmla="*/ 66 h 403"/>
                  <a:gd name="T8" fmla="*/ 0 w 376"/>
                  <a:gd name="T9" fmla="*/ 102 h 403"/>
                  <a:gd name="T10" fmla="*/ 55 w 376"/>
                  <a:gd name="T11" fmla="*/ 296 h 403"/>
                  <a:gd name="T12" fmla="*/ 173 w 376"/>
                  <a:gd name="T13" fmla="*/ 399 h 403"/>
                  <a:gd name="T14" fmla="*/ 203 w 376"/>
                  <a:gd name="T15" fmla="*/ 399 h 403"/>
                  <a:gd name="T16" fmla="*/ 376 w 376"/>
                  <a:gd name="T17" fmla="*/ 102 h 403"/>
                  <a:gd name="T18" fmla="*/ 352 w 376"/>
                  <a:gd name="T19" fmla="*/ 66 h 403"/>
                  <a:gd name="T20" fmla="*/ 349 w 376"/>
                  <a:gd name="T21" fmla="*/ 107 h 403"/>
                  <a:gd name="T22" fmla="*/ 309 w 376"/>
                  <a:gd name="T23" fmla="*/ 260 h 403"/>
                  <a:gd name="T24" fmla="*/ 195 w 376"/>
                  <a:gd name="T25" fmla="*/ 373 h 403"/>
                  <a:gd name="T26" fmla="*/ 188 w 376"/>
                  <a:gd name="T27" fmla="*/ 376 h 403"/>
                  <a:gd name="T28" fmla="*/ 181 w 376"/>
                  <a:gd name="T29" fmla="*/ 373 h 403"/>
                  <a:gd name="T30" fmla="*/ 67 w 376"/>
                  <a:gd name="T31" fmla="*/ 260 h 403"/>
                  <a:gd name="T32" fmla="*/ 27 w 376"/>
                  <a:gd name="T33" fmla="*/ 107 h 403"/>
                  <a:gd name="T34" fmla="*/ 27 w 376"/>
                  <a:gd name="T35" fmla="*/ 94 h 403"/>
                  <a:gd name="T36" fmla="*/ 188 w 376"/>
                  <a:gd name="T37" fmla="*/ 27 h 403"/>
                  <a:gd name="T38" fmla="*/ 349 w 376"/>
                  <a:gd name="T39" fmla="*/ 94 h 403"/>
                  <a:gd name="T40" fmla="*/ 349 w 376"/>
                  <a:gd name="T41" fmla="*/ 10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403">
                    <a:moveTo>
                      <a:pt x="352" y="66"/>
                    </a:moveTo>
                    <a:cubicBezTo>
                      <a:pt x="203" y="4"/>
                      <a:pt x="203" y="4"/>
                      <a:pt x="203" y="4"/>
                    </a:cubicBezTo>
                    <a:cubicBezTo>
                      <a:pt x="193" y="0"/>
                      <a:pt x="183" y="0"/>
                      <a:pt x="173" y="4"/>
                    </a:cubicBezTo>
                    <a:cubicBezTo>
                      <a:pt x="23" y="66"/>
                      <a:pt x="23" y="66"/>
                      <a:pt x="23" y="66"/>
                    </a:cubicBezTo>
                    <a:cubicBezTo>
                      <a:pt x="9" y="72"/>
                      <a:pt x="0" y="86"/>
                      <a:pt x="0" y="102"/>
                    </a:cubicBezTo>
                    <a:cubicBezTo>
                      <a:pt x="0" y="173"/>
                      <a:pt x="19" y="240"/>
                      <a:pt x="55" y="296"/>
                    </a:cubicBezTo>
                    <a:cubicBezTo>
                      <a:pt x="86" y="344"/>
                      <a:pt x="128" y="381"/>
                      <a:pt x="173" y="399"/>
                    </a:cubicBezTo>
                    <a:cubicBezTo>
                      <a:pt x="182" y="403"/>
                      <a:pt x="193" y="403"/>
                      <a:pt x="203" y="399"/>
                    </a:cubicBezTo>
                    <a:cubicBezTo>
                      <a:pt x="267" y="372"/>
                      <a:pt x="376" y="280"/>
                      <a:pt x="376" y="102"/>
                    </a:cubicBezTo>
                    <a:cubicBezTo>
                      <a:pt x="376" y="86"/>
                      <a:pt x="367" y="72"/>
                      <a:pt x="352" y="66"/>
                    </a:cubicBezTo>
                    <a:close/>
                    <a:moveTo>
                      <a:pt x="349" y="107"/>
                    </a:moveTo>
                    <a:cubicBezTo>
                      <a:pt x="348" y="158"/>
                      <a:pt x="333" y="214"/>
                      <a:pt x="309" y="260"/>
                    </a:cubicBezTo>
                    <a:cubicBezTo>
                      <a:pt x="280" y="315"/>
                      <a:pt x="241" y="354"/>
                      <a:pt x="195" y="373"/>
                    </a:cubicBezTo>
                    <a:cubicBezTo>
                      <a:pt x="188" y="376"/>
                      <a:pt x="188" y="376"/>
                      <a:pt x="188" y="376"/>
                    </a:cubicBezTo>
                    <a:cubicBezTo>
                      <a:pt x="181" y="373"/>
                      <a:pt x="181" y="373"/>
                      <a:pt x="181" y="373"/>
                    </a:cubicBezTo>
                    <a:cubicBezTo>
                      <a:pt x="135" y="354"/>
                      <a:pt x="95" y="315"/>
                      <a:pt x="67" y="260"/>
                    </a:cubicBezTo>
                    <a:cubicBezTo>
                      <a:pt x="42" y="214"/>
                      <a:pt x="28" y="158"/>
                      <a:pt x="27" y="107"/>
                    </a:cubicBezTo>
                    <a:cubicBezTo>
                      <a:pt x="27" y="94"/>
                      <a:pt x="27" y="94"/>
                      <a:pt x="27" y="94"/>
                    </a:cubicBezTo>
                    <a:cubicBezTo>
                      <a:pt x="188" y="27"/>
                      <a:pt x="188" y="27"/>
                      <a:pt x="188" y="27"/>
                    </a:cubicBezTo>
                    <a:cubicBezTo>
                      <a:pt x="349" y="94"/>
                      <a:pt x="349" y="94"/>
                      <a:pt x="349" y="94"/>
                    </a:cubicBezTo>
                    <a:lnTo>
                      <a:pt x="349"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1">
                <a:extLst>
                  <a:ext uri="{FF2B5EF4-FFF2-40B4-BE49-F238E27FC236}">
                    <a16:creationId xmlns:a16="http://schemas.microsoft.com/office/drawing/2014/main" id="{2DD94085-19C8-4F25-AE1C-5E8399703462}"/>
                  </a:ext>
                </a:extLst>
              </p:cNvPr>
              <p:cNvSpPr>
                <a:spLocks/>
              </p:cNvSpPr>
              <p:nvPr/>
            </p:nvSpPr>
            <p:spPr bwMode="auto">
              <a:xfrm>
                <a:off x="7126254" y="4330293"/>
                <a:ext cx="93662" cy="74612"/>
              </a:xfrm>
              <a:custGeom>
                <a:avLst/>
                <a:gdLst>
                  <a:gd name="T0" fmla="*/ 22 w 179"/>
                  <a:gd name="T1" fmla="*/ 64 h 143"/>
                  <a:gd name="T2" fmla="*/ 18 w 179"/>
                  <a:gd name="T3" fmla="*/ 62 h 143"/>
                  <a:gd name="T4" fmla="*/ 14 w 179"/>
                  <a:gd name="T5" fmla="*/ 64 h 143"/>
                  <a:gd name="T6" fmla="*/ 2 w 179"/>
                  <a:gd name="T7" fmla="*/ 76 h 143"/>
                  <a:gd name="T8" fmla="*/ 2 w 179"/>
                  <a:gd name="T9" fmla="*/ 85 h 143"/>
                  <a:gd name="T10" fmla="*/ 58 w 179"/>
                  <a:gd name="T11" fmla="*/ 141 h 143"/>
                  <a:gd name="T12" fmla="*/ 62 w 179"/>
                  <a:gd name="T13" fmla="*/ 143 h 143"/>
                  <a:gd name="T14" fmla="*/ 66 w 179"/>
                  <a:gd name="T15" fmla="*/ 141 h 143"/>
                  <a:gd name="T16" fmla="*/ 177 w 179"/>
                  <a:gd name="T17" fmla="*/ 23 h 143"/>
                  <a:gd name="T18" fmla="*/ 177 w 179"/>
                  <a:gd name="T19" fmla="*/ 14 h 143"/>
                  <a:gd name="T20" fmla="*/ 165 w 179"/>
                  <a:gd name="T21" fmla="*/ 2 h 143"/>
                  <a:gd name="T22" fmla="*/ 156 w 179"/>
                  <a:gd name="T23" fmla="*/ 2 h 143"/>
                  <a:gd name="T24" fmla="*/ 63 w 179"/>
                  <a:gd name="T25" fmla="*/ 105 h 143"/>
                  <a:gd name="T26" fmla="*/ 22 w 179"/>
                  <a:gd name="T27"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143">
                    <a:moveTo>
                      <a:pt x="22" y="64"/>
                    </a:moveTo>
                    <a:cubicBezTo>
                      <a:pt x="21" y="63"/>
                      <a:pt x="20" y="62"/>
                      <a:pt x="18" y="62"/>
                    </a:cubicBezTo>
                    <a:cubicBezTo>
                      <a:pt x="16" y="62"/>
                      <a:pt x="15" y="63"/>
                      <a:pt x="14" y="64"/>
                    </a:cubicBezTo>
                    <a:cubicBezTo>
                      <a:pt x="2" y="76"/>
                      <a:pt x="2" y="76"/>
                      <a:pt x="2" y="76"/>
                    </a:cubicBezTo>
                    <a:cubicBezTo>
                      <a:pt x="0" y="78"/>
                      <a:pt x="0" y="82"/>
                      <a:pt x="2" y="85"/>
                    </a:cubicBezTo>
                    <a:cubicBezTo>
                      <a:pt x="58" y="141"/>
                      <a:pt x="58" y="141"/>
                      <a:pt x="58" y="141"/>
                    </a:cubicBezTo>
                    <a:cubicBezTo>
                      <a:pt x="59" y="142"/>
                      <a:pt x="61" y="143"/>
                      <a:pt x="62" y="143"/>
                    </a:cubicBezTo>
                    <a:cubicBezTo>
                      <a:pt x="64" y="143"/>
                      <a:pt x="65" y="142"/>
                      <a:pt x="66" y="141"/>
                    </a:cubicBezTo>
                    <a:cubicBezTo>
                      <a:pt x="177" y="23"/>
                      <a:pt x="177" y="23"/>
                      <a:pt x="177" y="23"/>
                    </a:cubicBezTo>
                    <a:cubicBezTo>
                      <a:pt x="179" y="20"/>
                      <a:pt x="179" y="16"/>
                      <a:pt x="177" y="14"/>
                    </a:cubicBezTo>
                    <a:cubicBezTo>
                      <a:pt x="165" y="2"/>
                      <a:pt x="165" y="2"/>
                      <a:pt x="165" y="2"/>
                    </a:cubicBezTo>
                    <a:cubicBezTo>
                      <a:pt x="162" y="0"/>
                      <a:pt x="159" y="0"/>
                      <a:pt x="156" y="2"/>
                    </a:cubicBezTo>
                    <a:cubicBezTo>
                      <a:pt x="63" y="105"/>
                      <a:pt x="63" y="105"/>
                      <a:pt x="63" y="105"/>
                    </a:cubicBezTo>
                    <a:lnTo>
                      <a:pt x="2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337080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3333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454325"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147754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8C66DA4-3842-41AB-A413-DA2CAB207332}"/>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33" name="Rectangle 32">
            <a:extLst>
              <a:ext uri="{FF2B5EF4-FFF2-40B4-BE49-F238E27FC236}">
                <a16:creationId xmlns:a16="http://schemas.microsoft.com/office/drawing/2014/main" id="{545DCA3A-3479-4CA4-B85C-C27090ADD0B2}"/>
              </a:ext>
            </a:extLst>
          </p:cNvPr>
          <p:cNvSpPr/>
          <p:nvPr userDrawn="1"/>
        </p:nvSpPr>
        <p:spPr>
          <a:xfrm>
            <a:off x="10163174" y="0"/>
            <a:ext cx="2028826" cy="6857999"/>
          </a:xfrm>
          <a:prstGeom prst="rect">
            <a:avLst/>
          </a:prstGeom>
          <a:solidFill>
            <a:srgbClr val="98B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4" name="Graphic 33">
            <a:extLst>
              <a:ext uri="{FF2B5EF4-FFF2-40B4-BE49-F238E27FC236}">
                <a16:creationId xmlns:a16="http://schemas.microsoft.com/office/drawing/2014/main" id="{5A7B107C-1960-4D18-8903-018BBE08D6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5" name="Rectangle 34">
            <a:extLst>
              <a:ext uri="{FF2B5EF4-FFF2-40B4-BE49-F238E27FC236}">
                <a16:creationId xmlns:a16="http://schemas.microsoft.com/office/drawing/2014/main" id="{CADADDD7-27DF-4F1B-AF83-2336CE552FBC}"/>
              </a:ext>
            </a:extLst>
          </p:cNvPr>
          <p:cNvSpPr/>
          <p:nvPr userDrawn="1"/>
        </p:nvSpPr>
        <p:spPr>
          <a:xfrm>
            <a:off x="9972674" y="0"/>
            <a:ext cx="200026" cy="6858000"/>
          </a:xfrm>
          <a:prstGeom prst="rect">
            <a:avLst/>
          </a:prstGeom>
          <a:solidFill>
            <a:srgbClr val="7F9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15C90563-5E31-4BB6-A451-C74BBA9E275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Rectangle 226">
            <a:extLst>
              <a:ext uri="{FF2B5EF4-FFF2-40B4-BE49-F238E27FC236}">
                <a16:creationId xmlns:a16="http://schemas.microsoft.com/office/drawing/2014/main" id="{B20325F3-D3B7-4667-B443-7A5E875CEFF4}"/>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1" name="Group 20">
            <a:extLst>
              <a:ext uri="{FF2B5EF4-FFF2-40B4-BE49-F238E27FC236}">
                <a16:creationId xmlns:a16="http://schemas.microsoft.com/office/drawing/2014/main" id="{79A50CE8-C42A-40BE-B8BE-DD6BA74EC96D}"/>
              </a:ext>
            </a:extLst>
          </p:cNvPr>
          <p:cNvGrpSpPr/>
          <p:nvPr userDrawn="1"/>
        </p:nvGrpSpPr>
        <p:grpSpPr>
          <a:xfrm>
            <a:off x="1" y="4335146"/>
            <a:ext cx="7945412" cy="59196"/>
            <a:chOff x="0" y="-1"/>
            <a:chExt cx="12190081" cy="1350190"/>
          </a:xfrm>
        </p:grpSpPr>
        <p:sp>
          <p:nvSpPr>
            <p:cNvPr id="22" name="Rectangle 21">
              <a:extLst>
                <a:ext uri="{FF2B5EF4-FFF2-40B4-BE49-F238E27FC236}">
                  <a16:creationId xmlns:a16="http://schemas.microsoft.com/office/drawing/2014/main" id="{B079EEBE-0AA2-4B9F-8CA5-4EF66EBBF8CE}"/>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52E4ED-5154-481E-9CD9-E54F58D898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7FA421C-F569-4674-A016-EEEC0F3E71CF}"/>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8BED1-31EA-40EC-979E-CC6D43308799}"/>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A82CE24-80C3-4E10-AE08-C8E299AD93A9}"/>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16662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29" name="Rectangle 28">
            <a:extLst>
              <a:ext uri="{FF2B5EF4-FFF2-40B4-BE49-F238E27FC236}">
                <a16:creationId xmlns:a16="http://schemas.microsoft.com/office/drawing/2014/main" id="{29639A3C-5B99-4F0B-8C96-2711DE232E7A}"/>
              </a:ext>
            </a:extLst>
          </p:cNvPr>
          <p:cNvSpPr/>
          <p:nvPr userDrawn="1"/>
        </p:nvSpPr>
        <p:spPr>
          <a:xfrm>
            <a:off x="10163174" y="0"/>
            <a:ext cx="2028826" cy="6857999"/>
          </a:xfrm>
          <a:prstGeom prst="rect">
            <a:avLst/>
          </a:prstGeom>
          <a:solidFill>
            <a:srgbClr val="FF9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1" name="Graphic 30">
            <a:extLst>
              <a:ext uri="{FF2B5EF4-FFF2-40B4-BE49-F238E27FC236}">
                <a16:creationId xmlns:a16="http://schemas.microsoft.com/office/drawing/2014/main" id="{B081DA00-9A65-4F43-BEC9-5D54EC6101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2" name="Rectangle 31">
            <a:extLst>
              <a:ext uri="{FF2B5EF4-FFF2-40B4-BE49-F238E27FC236}">
                <a16:creationId xmlns:a16="http://schemas.microsoft.com/office/drawing/2014/main" id="{9EA282F3-18EF-46C0-BE23-00B6F460489B}"/>
              </a:ext>
            </a:extLst>
          </p:cNvPr>
          <p:cNvSpPr/>
          <p:nvPr userDrawn="1"/>
        </p:nvSpPr>
        <p:spPr>
          <a:xfrm>
            <a:off x="9972674" y="0"/>
            <a:ext cx="200026" cy="6858000"/>
          </a:xfrm>
          <a:prstGeom prst="rect">
            <a:avLst/>
          </a:prstGeom>
          <a:solidFill>
            <a:srgbClr val="E6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D536963C-3E89-44A3-8B67-93A64F4E3DA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TextBox 19">
            <a:extLst>
              <a:ext uri="{FF2B5EF4-FFF2-40B4-BE49-F238E27FC236}">
                <a16:creationId xmlns:a16="http://schemas.microsoft.com/office/drawing/2014/main" id="{8AE8EA48-8A72-4DFF-8F74-E81BDBAEF43A}"/>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21" name="Rectangle 226">
            <a:extLst>
              <a:ext uri="{FF2B5EF4-FFF2-40B4-BE49-F238E27FC236}">
                <a16:creationId xmlns:a16="http://schemas.microsoft.com/office/drawing/2014/main" id="{9DDFC051-4C35-4AC2-A3C2-87EF3BE5ACC5}"/>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2" name="Group 21">
            <a:extLst>
              <a:ext uri="{FF2B5EF4-FFF2-40B4-BE49-F238E27FC236}">
                <a16:creationId xmlns:a16="http://schemas.microsoft.com/office/drawing/2014/main" id="{A734B508-19CE-4E96-99FC-3DE740789F3D}"/>
              </a:ext>
            </a:extLst>
          </p:cNvPr>
          <p:cNvGrpSpPr/>
          <p:nvPr userDrawn="1"/>
        </p:nvGrpSpPr>
        <p:grpSpPr>
          <a:xfrm>
            <a:off x="1" y="4335146"/>
            <a:ext cx="7945412" cy="59196"/>
            <a:chOff x="0" y="-1"/>
            <a:chExt cx="12190081" cy="1350190"/>
          </a:xfrm>
        </p:grpSpPr>
        <p:sp>
          <p:nvSpPr>
            <p:cNvPr id="23" name="Rectangle 22">
              <a:extLst>
                <a:ext uri="{FF2B5EF4-FFF2-40B4-BE49-F238E27FC236}">
                  <a16:creationId xmlns:a16="http://schemas.microsoft.com/office/drawing/2014/main" id="{27E3FE20-D5A7-49D4-9FC3-1C51497B1D95}"/>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4BBDC35-DA26-42D8-B8AD-9BA7AB4CB70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061553-8252-4DB2-8E43-E8D8704C9A75}"/>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1ECAB66-D623-4D2F-8EF9-FF10CEF71088}"/>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3960A1F-C2ED-40E3-8DD3-DC97CF1E1CAB}"/>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91040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2972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Automotive large headline">
    <p:spTree>
      <p:nvGrpSpPr>
        <p:cNvPr id="1" name=""/>
        <p:cNvGrpSpPr/>
        <p:nvPr/>
      </p:nvGrpSpPr>
      <p:grpSpPr>
        <a:xfrm>
          <a:off x="0" y="0"/>
          <a:ext cx="0" cy="0"/>
          <a:chOff x="0" y="0"/>
          <a:chExt cx="0" cy="0"/>
        </a:xfrm>
      </p:grpSpPr>
      <p:pic>
        <p:nvPicPr>
          <p:cNvPr id="6" name="Picture 5" descr="A green sports car on a road&#10;&#10;Description automatically generated with low confidence">
            <a:extLst>
              <a:ext uri="{FF2B5EF4-FFF2-40B4-BE49-F238E27FC236}">
                <a16:creationId xmlns:a16="http://schemas.microsoft.com/office/drawing/2014/main" id="{03E66E99-AAC1-06AD-0A6C-44D99E725CC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988" y="78900"/>
            <a:ext cx="4547224"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941B935F-0735-B85F-4BC2-542CCAA2D799}"/>
              </a:ext>
            </a:extLst>
          </p:cNvPr>
          <p:cNvGrpSpPr/>
          <p:nvPr userDrawn="1"/>
        </p:nvGrpSpPr>
        <p:grpSpPr>
          <a:xfrm>
            <a:off x="1942937" y="1210795"/>
            <a:ext cx="1045712" cy="1045710"/>
            <a:chOff x="428413" y="5480074"/>
            <a:chExt cx="1045712" cy="1045710"/>
          </a:xfrm>
        </p:grpSpPr>
        <p:grpSp>
          <p:nvGrpSpPr>
            <p:cNvPr id="45" name="Group 44">
              <a:extLst>
                <a:ext uri="{FF2B5EF4-FFF2-40B4-BE49-F238E27FC236}">
                  <a16:creationId xmlns:a16="http://schemas.microsoft.com/office/drawing/2014/main" id="{BC3ABBBE-859B-CEE7-5F05-9FD3CAD69E24}"/>
                </a:ext>
              </a:extLst>
            </p:cNvPr>
            <p:cNvGrpSpPr/>
            <p:nvPr userDrawn="1"/>
          </p:nvGrpSpPr>
          <p:grpSpPr>
            <a:xfrm>
              <a:off x="428413" y="5480074"/>
              <a:ext cx="1045712" cy="1045710"/>
              <a:chOff x="428413" y="5480074"/>
              <a:chExt cx="1045712" cy="1045710"/>
            </a:xfrm>
          </p:grpSpPr>
          <p:pic>
            <p:nvPicPr>
              <p:cNvPr id="3" name="Graphic 2">
                <a:extLst>
                  <a:ext uri="{FF2B5EF4-FFF2-40B4-BE49-F238E27FC236}">
                    <a16:creationId xmlns:a16="http://schemas.microsoft.com/office/drawing/2014/main" id="{5F9971FA-CC4D-8528-724B-781A9AA8311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33F1C211-8662-DA99-EC0D-5E6A72BB835C}"/>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48" name="Group 47">
              <a:extLst>
                <a:ext uri="{FF2B5EF4-FFF2-40B4-BE49-F238E27FC236}">
                  <a16:creationId xmlns:a16="http://schemas.microsoft.com/office/drawing/2014/main" id="{AFAA5234-5F25-C7FE-600E-92890322A38D}"/>
                </a:ext>
              </a:extLst>
            </p:cNvPr>
            <p:cNvGrpSpPr/>
            <p:nvPr userDrawn="1"/>
          </p:nvGrpSpPr>
          <p:grpSpPr>
            <a:xfrm flipH="1">
              <a:off x="711825" y="5797177"/>
              <a:ext cx="467599" cy="388521"/>
              <a:chOff x="4134820" y="1360488"/>
              <a:chExt cx="215900" cy="179388"/>
            </a:xfrm>
            <a:solidFill>
              <a:schemeClr val="bg2"/>
            </a:solidFill>
          </p:grpSpPr>
          <p:sp>
            <p:nvSpPr>
              <p:cNvPr id="49" name="Freeform 42">
                <a:extLst>
                  <a:ext uri="{FF2B5EF4-FFF2-40B4-BE49-F238E27FC236}">
                    <a16:creationId xmlns:a16="http://schemas.microsoft.com/office/drawing/2014/main" id="{AFB19D54-A629-5EC7-AA7F-C4BBEAB93E7C}"/>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Freeform 43">
                <a:extLst>
                  <a:ext uri="{FF2B5EF4-FFF2-40B4-BE49-F238E27FC236}">
                    <a16:creationId xmlns:a16="http://schemas.microsoft.com/office/drawing/2014/main" id="{A8E76B38-ABA1-E954-496C-6D71D4820BED}"/>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52" name="Group 51">
            <a:extLst>
              <a:ext uri="{FF2B5EF4-FFF2-40B4-BE49-F238E27FC236}">
                <a16:creationId xmlns:a16="http://schemas.microsoft.com/office/drawing/2014/main" id="{24C590E2-FC32-CCDD-5506-3C987979FAE7}"/>
              </a:ext>
            </a:extLst>
          </p:cNvPr>
          <p:cNvGrpSpPr/>
          <p:nvPr userDrawn="1"/>
        </p:nvGrpSpPr>
        <p:grpSpPr>
          <a:xfrm>
            <a:off x="3061507" y="595806"/>
            <a:ext cx="864217" cy="864217"/>
            <a:chOff x="3044798" y="657221"/>
            <a:chExt cx="864217" cy="864217"/>
          </a:xfrm>
        </p:grpSpPr>
        <p:grpSp>
          <p:nvGrpSpPr>
            <p:cNvPr id="47" name="Group 46">
              <a:extLst>
                <a:ext uri="{FF2B5EF4-FFF2-40B4-BE49-F238E27FC236}">
                  <a16:creationId xmlns:a16="http://schemas.microsoft.com/office/drawing/2014/main" id="{66308667-38EE-4214-A690-0114B3DC4838}"/>
                </a:ext>
              </a:extLst>
            </p:cNvPr>
            <p:cNvGrpSpPr/>
            <p:nvPr userDrawn="1"/>
          </p:nvGrpSpPr>
          <p:grpSpPr>
            <a:xfrm>
              <a:off x="3044798" y="657221"/>
              <a:ext cx="864217" cy="864217"/>
              <a:chOff x="3044798" y="657221"/>
              <a:chExt cx="864217" cy="864217"/>
            </a:xfrm>
          </p:grpSpPr>
          <p:pic>
            <p:nvPicPr>
              <p:cNvPr id="10" name="Graphic 9">
                <a:extLst>
                  <a:ext uri="{FF2B5EF4-FFF2-40B4-BE49-F238E27FC236}">
                    <a16:creationId xmlns:a16="http://schemas.microsoft.com/office/drawing/2014/main" id="{808C2B6F-9308-06F3-A39D-6B487BE6A44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11" name="Graphic 10">
                <a:extLst>
                  <a:ext uri="{FF2B5EF4-FFF2-40B4-BE49-F238E27FC236}">
                    <a16:creationId xmlns:a16="http://schemas.microsoft.com/office/drawing/2014/main" id="{E7B2320F-8301-4E00-1380-6363F5E9033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sp>
          <p:nvSpPr>
            <p:cNvPr id="51" name="Freeform 219">
              <a:extLst>
                <a:ext uri="{FF2B5EF4-FFF2-40B4-BE49-F238E27FC236}">
                  <a16:creationId xmlns:a16="http://schemas.microsoft.com/office/drawing/2014/main" id="{06620853-3EE2-1ADD-58B2-1E94F1BC9B59}"/>
                </a:ext>
              </a:extLst>
            </p:cNvPr>
            <p:cNvSpPr>
              <a:spLocks/>
            </p:cNvSpPr>
            <p:nvPr userDrawn="1"/>
          </p:nvSpPr>
          <p:spPr bwMode="auto">
            <a:xfrm>
              <a:off x="3275458" y="886411"/>
              <a:ext cx="402896" cy="405836"/>
            </a:xfrm>
            <a:custGeom>
              <a:avLst/>
              <a:gdLst>
                <a:gd name="T0" fmla="*/ 396 w 410"/>
                <a:gd name="T1" fmla="*/ 196 h 414"/>
                <a:gd name="T2" fmla="*/ 383 w 410"/>
                <a:gd name="T3" fmla="*/ 210 h 414"/>
                <a:gd name="T4" fmla="*/ 205 w 410"/>
                <a:gd name="T5" fmla="*/ 388 h 414"/>
                <a:gd name="T6" fmla="*/ 27 w 410"/>
                <a:gd name="T7" fmla="*/ 210 h 414"/>
                <a:gd name="T8" fmla="*/ 205 w 410"/>
                <a:gd name="T9" fmla="*/ 32 h 414"/>
                <a:gd name="T10" fmla="*/ 288 w 410"/>
                <a:gd name="T11" fmla="*/ 52 h 414"/>
                <a:gd name="T12" fmla="*/ 268 w 410"/>
                <a:gd name="T13" fmla="*/ 84 h 414"/>
                <a:gd name="T14" fmla="*/ 205 w 410"/>
                <a:gd name="T15" fmla="*/ 69 h 414"/>
                <a:gd name="T16" fmla="*/ 64 w 410"/>
                <a:gd name="T17" fmla="*/ 210 h 414"/>
                <a:gd name="T18" fmla="*/ 205 w 410"/>
                <a:gd name="T19" fmla="*/ 351 h 414"/>
                <a:gd name="T20" fmla="*/ 346 w 410"/>
                <a:gd name="T21" fmla="*/ 210 h 414"/>
                <a:gd name="T22" fmla="*/ 332 w 410"/>
                <a:gd name="T23" fmla="*/ 196 h 414"/>
                <a:gd name="T24" fmla="*/ 319 w 410"/>
                <a:gd name="T25" fmla="*/ 210 h 414"/>
                <a:gd name="T26" fmla="*/ 205 w 410"/>
                <a:gd name="T27" fmla="*/ 324 h 414"/>
                <a:gd name="T28" fmla="*/ 91 w 410"/>
                <a:gd name="T29" fmla="*/ 210 h 414"/>
                <a:gd name="T30" fmla="*/ 205 w 410"/>
                <a:gd name="T31" fmla="*/ 95 h 414"/>
                <a:gd name="T32" fmla="*/ 254 w 410"/>
                <a:gd name="T33" fmla="*/ 107 h 414"/>
                <a:gd name="T34" fmla="*/ 234 w 410"/>
                <a:gd name="T35" fmla="*/ 138 h 414"/>
                <a:gd name="T36" fmla="*/ 205 w 410"/>
                <a:gd name="T37" fmla="*/ 132 h 414"/>
                <a:gd name="T38" fmla="*/ 128 w 410"/>
                <a:gd name="T39" fmla="*/ 210 h 414"/>
                <a:gd name="T40" fmla="*/ 205 w 410"/>
                <a:gd name="T41" fmla="*/ 287 h 414"/>
                <a:gd name="T42" fmla="*/ 282 w 410"/>
                <a:gd name="T43" fmla="*/ 210 h 414"/>
                <a:gd name="T44" fmla="*/ 269 w 410"/>
                <a:gd name="T45" fmla="*/ 196 h 414"/>
                <a:gd name="T46" fmla="*/ 255 w 410"/>
                <a:gd name="T47" fmla="*/ 210 h 414"/>
                <a:gd name="T48" fmla="*/ 205 w 410"/>
                <a:gd name="T49" fmla="*/ 260 h 414"/>
                <a:gd name="T50" fmla="*/ 154 w 410"/>
                <a:gd name="T51" fmla="*/ 210 h 414"/>
                <a:gd name="T52" fmla="*/ 205 w 410"/>
                <a:gd name="T53" fmla="*/ 159 h 414"/>
                <a:gd name="T54" fmla="*/ 219 w 410"/>
                <a:gd name="T55" fmla="*/ 161 h 414"/>
                <a:gd name="T56" fmla="*/ 206 w 410"/>
                <a:gd name="T57" fmla="*/ 183 h 414"/>
                <a:gd name="T58" fmla="*/ 210 w 410"/>
                <a:gd name="T59" fmla="*/ 201 h 414"/>
                <a:gd name="T60" fmla="*/ 217 w 410"/>
                <a:gd name="T61" fmla="*/ 203 h 414"/>
                <a:gd name="T62" fmla="*/ 228 w 410"/>
                <a:gd name="T63" fmla="*/ 197 h 414"/>
                <a:gd name="T64" fmla="*/ 339 w 410"/>
                <a:gd name="T65" fmla="*/ 23 h 414"/>
                <a:gd name="T66" fmla="*/ 334 w 410"/>
                <a:gd name="T67" fmla="*/ 4 h 414"/>
                <a:gd name="T68" fmla="*/ 316 w 410"/>
                <a:gd name="T69" fmla="*/ 8 h 414"/>
                <a:gd name="T70" fmla="*/ 302 w 410"/>
                <a:gd name="T71" fmla="*/ 30 h 414"/>
                <a:gd name="T72" fmla="*/ 205 w 410"/>
                <a:gd name="T73" fmla="*/ 5 h 414"/>
                <a:gd name="T74" fmla="*/ 0 w 410"/>
                <a:gd name="T75" fmla="*/ 210 h 414"/>
                <a:gd name="T76" fmla="*/ 205 w 410"/>
                <a:gd name="T77" fmla="*/ 414 h 414"/>
                <a:gd name="T78" fmla="*/ 410 w 410"/>
                <a:gd name="T79" fmla="*/ 210 h 414"/>
                <a:gd name="T80" fmla="*/ 396 w 410"/>
                <a:gd name="T81" fmla="*/ 19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0" h="414">
                  <a:moveTo>
                    <a:pt x="396" y="196"/>
                  </a:moveTo>
                  <a:cubicBezTo>
                    <a:pt x="389" y="196"/>
                    <a:pt x="383" y="202"/>
                    <a:pt x="383" y="210"/>
                  </a:cubicBezTo>
                  <a:cubicBezTo>
                    <a:pt x="383" y="308"/>
                    <a:pt x="303" y="388"/>
                    <a:pt x="205" y="388"/>
                  </a:cubicBezTo>
                  <a:cubicBezTo>
                    <a:pt x="107" y="388"/>
                    <a:pt x="27" y="308"/>
                    <a:pt x="27" y="210"/>
                  </a:cubicBezTo>
                  <a:cubicBezTo>
                    <a:pt x="27" y="112"/>
                    <a:pt x="107" y="32"/>
                    <a:pt x="205" y="32"/>
                  </a:cubicBezTo>
                  <a:cubicBezTo>
                    <a:pt x="234" y="32"/>
                    <a:pt x="263" y="39"/>
                    <a:pt x="288" y="52"/>
                  </a:cubicBezTo>
                  <a:cubicBezTo>
                    <a:pt x="268" y="84"/>
                    <a:pt x="268" y="84"/>
                    <a:pt x="268" y="84"/>
                  </a:cubicBezTo>
                  <a:cubicBezTo>
                    <a:pt x="249" y="74"/>
                    <a:pt x="227" y="69"/>
                    <a:pt x="205" y="69"/>
                  </a:cubicBezTo>
                  <a:cubicBezTo>
                    <a:pt x="127" y="69"/>
                    <a:pt x="64" y="132"/>
                    <a:pt x="64" y="210"/>
                  </a:cubicBezTo>
                  <a:cubicBezTo>
                    <a:pt x="64" y="287"/>
                    <a:pt x="127" y="351"/>
                    <a:pt x="205" y="351"/>
                  </a:cubicBezTo>
                  <a:cubicBezTo>
                    <a:pt x="282" y="351"/>
                    <a:pt x="346" y="287"/>
                    <a:pt x="346" y="210"/>
                  </a:cubicBezTo>
                  <a:cubicBezTo>
                    <a:pt x="346" y="202"/>
                    <a:pt x="340" y="196"/>
                    <a:pt x="332" y="196"/>
                  </a:cubicBezTo>
                  <a:cubicBezTo>
                    <a:pt x="325" y="196"/>
                    <a:pt x="319" y="202"/>
                    <a:pt x="319" y="210"/>
                  </a:cubicBezTo>
                  <a:cubicBezTo>
                    <a:pt x="319" y="273"/>
                    <a:pt x="268" y="324"/>
                    <a:pt x="205" y="324"/>
                  </a:cubicBezTo>
                  <a:cubicBezTo>
                    <a:pt x="142" y="324"/>
                    <a:pt x="91" y="273"/>
                    <a:pt x="91" y="210"/>
                  </a:cubicBezTo>
                  <a:cubicBezTo>
                    <a:pt x="91" y="147"/>
                    <a:pt x="142" y="95"/>
                    <a:pt x="205" y="95"/>
                  </a:cubicBezTo>
                  <a:cubicBezTo>
                    <a:pt x="222" y="95"/>
                    <a:pt x="239" y="99"/>
                    <a:pt x="254" y="107"/>
                  </a:cubicBezTo>
                  <a:cubicBezTo>
                    <a:pt x="234" y="138"/>
                    <a:pt x="234" y="138"/>
                    <a:pt x="234" y="138"/>
                  </a:cubicBezTo>
                  <a:cubicBezTo>
                    <a:pt x="225" y="134"/>
                    <a:pt x="215" y="132"/>
                    <a:pt x="205" y="132"/>
                  </a:cubicBezTo>
                  <a:cubicBezTo>
                    <a:pt x="162" y="132"/>
                    <a:pt x="128" y="167"/>
                    <a:pt x="128" y="210"/>
                  </a:cubicBezTo>
                  <a:cubicBezTo>
                    <a:pt x="128" y="252"/>
                    <a:pt x="162" y="287"/>
                    <a:pt x="205" y="287"/>
                  </a:cubicBezTo>
                  <a:cubicBezTo>
                    <a:pt x="247" y="287"/>
                    <a:pt x="282" y="252"/>
                    <a:pt x="282" y="210"/>
                  </a:cubicBezTo>
                  <a:cubicBezTo>
                    <a:pt x="282" y="202"/>
                    <a:pt x="276" y="196"/>
                    <a:pt x="269" y="196"/>
                  </a:cubicBezTo>
                  <a:cubicBezTo>
                    <a:pt x="261" y="196"/>
                    <a:pt x="255" y="202"/>
                    <a:pt x="255" y="210"/>
                  </a:cubicBezTo>
                  <a:cubicBezTo>
                    <a:pt x="255" y="237"/>
                    <a:pt x="233" y="260"/>
                    <a:pt x="205" y="260"/>
                  </a:cubicBezTo>
                  <a:cubicBezTo>
                    <a:pt x="177" y="260"/>
                    <a:pt x="154" y="237"/>
                    <a:pt x="154" y="210"/>
                  </a:cubicBezTo>
                  <a:cubicBezTo>
                    <a:pt x="154" y="182"/>
                    <a:pt x="177" y="159"/>
                    <a:pt x="205" y="159"/>
                  </a:cubicBezTo>
                  <a:cubicBezTo>
                    <a:pt x="210" y="159"/>
                    <a:pt x="215" y="160"/>
                    <a:pt x="219" y="161"/>
                  </a:cubicBezTo>
                  <a:cubicBezTo>
                    <a:pt x="206" y="183"/>
                    <a:pt x="206" y="183"/>
                    <a:pt x="206" y="183"/>
                  </a:cubicBezTo>
                  <a:cubicBezTo>
                    <a:pt x="202" y="189"/>
                    <a:pt x="203" y="197"/>
                    <a:pt x="210" y="201"/>
                  </a:cubicBezTo>
                  <a:cubicBezTo>
                    <a:pt x="212" y="203"/>
                    <a:pt x="214" y="203"/>
                    <a:pt x="217" y="203"/>
                  </a:cubicBezTo>
                  <a:cubicBezTo>
                    <a:pt x="221" y="203"/>
                    <a:pt x="226" y="201"/>
                    <a:pt x="228" y="197"/>
                  </a:cubicBezTo>
                  <a:cubicBezTo>
                    <a:pt x="339" y="23"/>
                    <a:pt x="339" y="23"/>
                    <a:pt x="339" y="23"/>
                  </a:cubicBezTo>
                  <a:cubicBezTo>
                    <a:pt x="342" y="17"/>
                    <a:pt x="341" y="8"/>
                    <a:pt x="334" y="4"/>
                  </a:cubicBezTo>
                  <a:cubicBezTo>
                    <a:pt x="328" y="0"/>
                    <a:pt x="320" y="2"/>
                    <a:pt x="316" y="8"/>
                  </a:cubicBezTo>
                  <a:cubicBezTo>
                    <a:pt x="302" y="30"/>
                    <a:pt x="302" y="30"/>
                    <a:pt x="302" y="30"/>
                  </a:cubicBezTo>
                  <a:cubicBezTo>
                    <a:pt x="273" y="13"/>
                    <a:pt x="239" y="5"/>
                    <a:pt x="205" y="5"/>
                  </a:cubicBezTo>
                  <a:cubicBezTo>
                    <a:pt x="92" y="5"/>
                    <a:pt x="0" y="97"/>
                    <a:pt x="0" y="210"/>
                  </a:cubicBezTo>
                  <a:cubicBezTo>
                    <a:pt x="0" y="323"/>
                    <a:pt x="92" y="414"/>
                    <a:pt x="205" y="414"/>
                  </a:cubicBezTo>
                  <a:cubicBezTo>
                    <a:pt x="318" y="414"/>
                    <a:pt x="410" y="323"/>
                    <a:pt x="410" y="210"/>
                  </a:cubicBezTo>
                  <a:cubicBezTo>
                    <a:pt x="410" y="202"/>
                    <a:pt x="404" y="196"/>
                    <a:pt x="396" y="19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939422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911CAFD9-C949-4672-8099-280A9D3A4A5D}"/>
              </a:ext>
            </a:extLst>
          </p:cNvPr>
          <p:cNvSpPr>
            <a:spLocks noGrp="1"/>
          </p:cNvSpPr>
          <p:nvPr>
            <p:ph type="pic" sz="quarter" idx="11" hasCustomPrompt="1"/>
          </p:nvPr>
        </p:nvSpPr>
        <p:spPr>
          <a:xfrm>
            <a:off x="0" y="79514"/>
            <a:ext cx="5651500" cy="6778486"/>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grpSp>
        <p:nvGrpSpPr>
          <p:cNvPr id="14" name="Group 13">
            <a:extLst>
              <a:ext uri="{FF2B5EF4-FFF2-40B4-BE49-F238E27FC236}">
                <a16:creationId xmlns:a16="http://schemas.microsoft.com/office/drawing/2014/main" id="{D6143B65-FAC5-4D31-9319-78DB1093D45C}"/>
              </a:ext>
            </a:extLst>
          </p:cNvPr>
          <p:cNvGrpSpPr/>
          <p:nvPr userDrawn="1"/>
        </p:nvGrpSpPr>
        <p:grpSpPr>
          <a:xfrm>
            <a:off x="0" y="0"/>
            <a:ext cx="12190081" cy="79514"/>
            <a:chOff x="0" y="-1"/>
            <a:chExt cx="12190081" cy="1350190"/>
          </a:xfrm>
        </p:grpSpPr>
        <p:sp>
          <p:nvSpPr>
            <p:cNvPr id="15" name="Rectangle 14">
              <a:extLst>
                <a:ext uri="{FF2B5EF4-FFF2-40B4-BE49-F238E27FC236}">
                  <a16:creationId xmlns:a16="http://schemas.microsoft.com/office/drawing/2014/main" id="{543F77FA-B6E2-422A-A9CA-B7D9CD06339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A4F3DD-51AF-4E21-AF3F-235370EFB9D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D84D32-7C7C-420C-88C2-251264F588C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32946DA-2B91-4542-A1A4-EEA43900A0DA}"/>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A99CD9-05CA-4AC9-8CB5-B8AAB07C7B0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Rectangle 226">
            <a:extLst>
              <a:ext uri="{FF2B5EF4-FFF2-40B4-BE49-F238E27FC236}">
                <a16:creationId xmlns:a16="http://schemas.microsoft.com/office/drawing/2014/main" id="{7F1B957F-4AD2-4311-BB34-8768EC6BB75D}"/>
              </a:ext>
            </a:extLst>
          </p:cNvPr>
          <p:cNvSpPr>
            <a:spLocks noGrp="1" noChangeArrowheads="1"/>
          </p:cNvSpPr>
          <p:nvPr>
            <p:ph type="title" hasCustomPrompt="1"/>
          </p:nvPr>
        </p:nvSpPr>
        <p:spPr bwMode="auto">
          <a:xfrm>
            <a:off x="6077070" y="431801"/>
            <a:ext cx="584442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21" name="Text Placeholder 45">
            <a:extLst>
              <a:ext uri="{FF2B5EF4-FFF2-40B4-BE49-F238E27FC236}">
                <a16:creationId xmlns:a16="http://schemas.microsoft.com/office/drawing/2014/main" id="{839A5A7E-A866-43B0-9F76-EA26A619B0A3}"/>
              </a:ext>
            </a:extLst>
          </p:cNvPr>
          <p:cNvSpPr>
            <a:spLocks noGrp="1"/>
          </p:cNvSpPr>
          <p:nvPr>
            <p:ph type="body" sz="quarter" idx="10"/>
          </p:nvPr>
        </p:nvSpPr>
        <p:spPr>
          <a:xfrm>
            <a:off x="6077068" y="1958337"/>
            <a:ext cx="584442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1552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46" name="Text Placeholder 45"/>
          <p:cNvSpPr>
            <a:spLocks noGrp="1"/>
          </p:cNvSpPr>
          <p:nvPr>
            <p:ph type="body" sz="quarter" idx="10"/>
          </p:nvPr>
        </p:nvSpPr>
        <p:spPr>
          <a:xfrm>
            <a:off x="470848" y="964060"/>
            <a:ext cx="4749421" cy="4450312"/>
          </a:xfrm>
        </p:spPr>
        <p:txBody>
          <a:bodyPr anchor="ctr">
            <a:normAutofit/>
          </a:bodyPr>
          <a:lstStyle>
            <a:lvl1pPr marL="0" indent="0">
              <a:spcBef>
                <a:spcPts val="1200"/>
              </a:spcBef>
              <a:buFontTx/>
              <a:buNone/>
              <a:defRPr sz="350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11" name="Group 10">
            <a:extLst>
              <a:ext uri="{FF2B5EF4-FFF2-40B4-BE49-F238E27FC236}">
                <a16:creationId xmlns:a16="http://schemas.microsoft.com/office/drawing/2014/main" id="{DF9C1B87-6A8D-4C64-83AE-14D387F7CF23}"/>
              </a:ext>
            </a:extLst>
          </p:cNvPr>
          <p:cNvGrpSpPr/>
          <p:nvPr userDrawn="1"/>
        </p:nvGrpSpPr>
        <p:grpSpPr>
          <a:xfrm>
            <a:off x="0" y="0"/>
            <a:ext cx="12190081" cy="79514"/>
            <a:chOff x="0" y="-1"/>
            <a:chExt cx="12190081" cy="1350190"/>
          </a:xfrm>
        </p:grpSpPr>
        <p:sp>
          <p:nvSpPr>
            <p:cNvPr id="12" name="Rectangle 11">
              <a:extLst>
                <a:ext uri="{FF2B5EF4-FFF2-40B4-BE49-F238E27FC236}">
                  <a16:creationId xmlns:a16="http://schemas.microsoft.com/office/drawing/2014/main" id="{2EEF9623-B990-4FC5-B3AF-ABCC21E73ED3}"/>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6F548F-1A42-4C2C-94CE-E08BCCAF458E}"/>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DD7377-0B81-4391-AF3B-45468D1DB841}"/>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72F4AB-7E8B-4283-9E7D-D13FB39EF1D1}"/>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82FAF1A-055B-442A-B4D3-7551731C83F3}"/>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51716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2" name="Picture Placeholder 2">
            <a:extLst>
              <a:ext uri="{FF2B5EF4-FFF2-40B4-BE49-F238E27FC236}">
                <a16:creationId xmlns:a16="http://schemas.microsoft.com/office/drawing/2014/main" id="{081D92BB-6197-48EF-BA05-DDD2BA2B9E4C}"/>
              </a:ext>
            </a:extLst>
          </p:cNvPr>
          <p:cNvSpPr>
            <a:spLocks noGrp="1"/>
          </p:cNvSpPr>
          <p:nvPr>
            <p:ph type="pic" sz="quarter" idx="11"/>
          </p:nvPr>
        </p:nvSpPr>
        <p:spPr>
          <a:xfrm>
            <a:off x="-2" y="79514"/>
            <a:ext cx="5651500" cy="6778486"/>
          </a:xfrm>
        </p:spPr>
        <p:txBody>
          <a:bodyPr anchor="t">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icon to add picture</a:t>
            </a:r>
          </a:p>
        </p:txBody>
      </p:sp>
      <p:sp>
        <p:nvSpPr>
          <p:cNvPr id="46" name="Text Placeholder 45"/>
          <p:cNvSpPr>
            <a:spLocks noGrp="1"/>
          </p:cNvSpPr>
          <p:nvPr>
            <p:ph type="body" sz="quarter" idx="10"/>
          </p:nvPr>
        </p:nvSpPr>
        <p:spPr>
          <a:xfrm>
            <a:off x="6500173" y="964060"/>
            <a:ext cx="5022462" cy="4450312"/>
          </a:xfrm>
        </p:spPr>
        <p:txBody>
          <a:bodyPr anchor="ctr">
            <a:normAutofit/>
          </a:bodyPr>
          <a:lstStyle>
            <a:lvl1pPr marL="0" indent="0">
              <a:spcBef>
                <a:spcPts val="1200"/>
              </a:spcBef>
              <a:buFontTx/>
              <a:buNone/>
              <a:defRPr sz="3500" b="1" cap="all" spc="-50" baseline="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31" name="Group 30">
            <a:extLst>
              <a:ext uri="{FF2B5EF4-FFF2-40B4-BE49-F238E27FC236}">
                <a16:creationId xmlns:a16="http://schemas.microsoft.com/office/drawing/2014/main" id="{54ACD430-9C72-4B6A-B10A-943F02048CDE}"/>
              </a:ext>
            </a:extLst>
          </p:cNvPr>
          <p:cNvGrpSpPr/>
          <p:nvPr userDrawn="1"/>
        </p:nvGrpSpPr>
        <p:grpSpPr>
          <a:xfrm>
            <a:off x="0" y="0"/>
            <a:ext cx="12190081" cy="79514"/>
            <a:chOff x="0" y="-1"/>
            <a:chExt cx="12190081" cy="1350190"/>
          </a:xfrm>
        </p:grpSpPr>
        <p:sp>
          <p:nvSpPr>
            <p:cNvPr id="32" name="Rectangle 31">
              <a:extLst>
                <a:ext uri="{FF2B5EF4-FFF2-40B4-BE49-F238E27FC236}">
                  <a16:creationId xmlns:a16="http://schemas.microsoft.com/office/drawing/2014/main" id="{FBF04E46-E2BA-4BD2-84A0-F679AAF5F47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7B0136C-860D-47DF-962F-5249914E9CA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6A236E7-78E4-4C63-BF5E-44FD09CB7200}"/>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09FD2CF-0A88-4CC0-9792-A1832D08536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5AB9414-4DBB-4193-85F6-FF73EE339171}"/>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82550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30628417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w tagline logo">
    <p:spTree>
      <p:nvGrpSpPr>
        <p:cNvPr id="1" name=""/>
        <p:cNvGrpSpPr/>
        <p:nvPr/>
      </p:nvGrpSpPr>
      <p:grpSpPr>
        <a:xfrm>
          <a:off x="0" y="0"/>
          <a:ext cx="0" cy="0"/>
          <a:chOff x="0" y="0"/>
          <a:chExt cx="0" cy="0"/>
        </a:xfrm>
      </p:grpSpPr>
      <p:sp>
        <p:nvSpPr>
          <p:cNvPr id="5" name="Rectangle 4"/>
          <p:cNvSpPr/>
          <p:nvPr userDrawn="1"/>
        </p:nvSpPr>
        <p:spPr>
          <a:xfrm>
            <a:off x="0" y="-71562"/>
            <a:ext cx="12192000" cy="692956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71562"/>
            <a:ext cx="12191999" cy="6929562"/>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21149807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CFACBA97-664B-E3A3-F0F5-696DE3D8A27A}"/>
              </a:ext>
            </a:extLst>
          </p:cNvPr>
          <p:cNvGrpSpPr/>
          <p:nvPr userDrawn="1"/>
        </p:nvGrpSpPr>
        <p:grpSpPr>
          <a:xfrm>
            <a:off x="0" y="-204782"/>
            <a:ext cx="4569113" cy="7062782"/>
            <a:chOff x="8842267" y="-204782"/>
            <a:chExt cx="4569113" cy="7062782"/>
          </a:xfrm>
        </p:grpSpPr>
        <p:sp>
          <p:nvSpPr>
            <p:cNvPr id="78"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79" name="Group 78">
              <a:extLst>
                <a:ext uri="{FF2B5EF4-FFF2-40B4-BE49-F238E27FC236}">
                  <a16:creationId xmlns:a16="http://schemas.microsoft.com/office/drawing/2014/main" id="{712E3D91-19A9-47E1-A2D0-389742C55D2F}"/>
                </a:ext>
              </a:extLst>
            </p:cNvPr>
            <p:cNvGrpSpPr/>
            <p:nvPr userDrawn="1"/>
          </p:nvGrpSpPr>
          <p:grpSpPr>
            <a:xfrm>
              <a:off x="11369623" y="6476214"/>
              <a:ext cx="489001" cy="176138"/>
              <a:chOff x="271463" y="2852738"/>
              <a:chExt cx="3190876" cy="1149350"/>
            </a:xfrm>
          </p:grpSpPr>
          <p:sp>
            <p:nvSpPr>
              <p:cNvPr id="136" name="Freeform 6">
                <a:extLst>
                  <a:ext uri="{FF2B5EF4-FFF2-40B4-BE49-F238E27FC236}">
                    <a16:creationId xmlns:a16="http://schemas.microsoft.com/office/drawing/2014/main" id="{ACAB0B10-E424-4C5F-81CD-AE869D728553}"/>
                  </a:ext>
                </a:extLst>
              </p:cNvPr>
              <p:cNvSpPr>
                <a:spLocks/>
              </p:cNvSpPr>
              <p:nvPr userDrawn="1"/>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7" name="Freeform 7">
                <a:extLst>
                  <a:ext uri="{FF2B5EF4-FFF2-40B4-BE49-F238E27FC236}">
                    <a16:creationId xmlns:a16="http://schemas.microsoft.com/office/drawing/2014/main" id="{0F5701D1-A391-456C-8948-07FBBDD32D2C}"/>
                  </a:ext>
                </a:extLst>
              </p:cNvPr>
              <p:cNvSpPr>
                <a:spLocks/>
              </p:cNvSpPr>
              <p:nvPr userDrawn="1"/>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8" name="Freeform 8">
                <a:extLst>
                  <a:ext uri="{FF2B5EF4-FFF2-40B4-BE49-F238E27FC236}">
                    <a16:creationId xmlns:a16="http://schemas.microsoft.com/office/drawing/2014/main" id="{2A0F9761-7943-4EDD-AD61-B82DDD42EE1A}"/>
                  </a:ext>
                </a:extLst>
              </p:cNvPr>
              <p:cNvSpPr>
                <a:spLocks/>
              </p:cNvSpPr>
              <p:nvPr userDrawn="1"/>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9" name="Freeform 9">
                <a:extLst>
                  <a:ext uri="{FF2B5EF4-FFF2-40B4-BE49-F238E27FC236}">
                    <a16:creationId xmlns:a16="http://schemas.microsoft.com/office/drawing/2014/main" id="{5C1A76E3-E547-459A-AA20-2A41DD1D59AF}"/>
                  </a:ext>
                </a:extLst>
              </p:cNvPr>
              <p:cNvSpPr>
                <a:spLocks noEditPoints="1"/>
              </p:cNvSpPr>
              <p:nvPr userDrawn="1"/>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40" name="Freeform 10">
                <a:extLst>
                  <a:ext uri="{FF2B5EF4-FFF2-40B4-BE49-F238E27FC236}">
                    <a16:creationId xmlns:a16="http://schemas.microsoft.com/office/drawing/2014/main" id="{468C635A-20C5-45ED-A75C-99F8C469DED1}"/>
                  </a:ext>
                </a:extLst>
              </p:cNvPr>
              <p:cNvSpPr>
                <a:spLocks/>
              </p:cNvSpPr>
              <p:nvPr userDrawn="1"/>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grpSp>
        <p:pic>
          <p:nvPicPr>
            <p:cNvPr id="80" name="Picture 79" descr="A picture containing outdoor, sky, city, colorful&#10;&#10;Description automatically generated">
              <a:extLst>
                <a:ext uri="{FF2B5EF4-FFF2-40B4-BE49-F238E27FC236}">
                  <a16:creationId xmlns:a16="http://schemas.microsoft.com/office/drawing/2014/main" id="{DF5223EB-3C03-4FD2-00EF-154A6D97AB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842267" y="70948"/>
              <a:ext cx="4569113" cy="6787052"/>
            </a:xfrm>
            <a:prstGeom prst="rect">
              <a:avLst/>
            </a:prstGeom>
          </p:spPr>
        </p:pic>
        <p:grpSp>
          <p:nvGrpSpPr>
            <p:cNvPr id="81" name="Group 80">
              <a:extLst>
                <a:ext uri="{FF2B5EF4-FFF2-40B4-BE49-F238E27FC236}">
                  <a16:creationId xmlns:a16="http://schemas.microsoft.com/office/drawing/2014/main" id="{347A1625-238E-018D-2D55-2E0237E2DE10}"/>
                </a:ext>
              </a:extLst>
            </p:cNvPr>
            <p:cNvGrpSpPr/>
            <p:nvPr userDrawn="1"/>
          </p:nvGrpSpPr>
          <p:grpSpPr>
            <a:xfrm>
              <a:off x="9241779" y="345694"/>
              <a:ext cx="625002" cy="625002"/>
              <a:chOff x="7175739" y="4598827"/>
              <a:chExt cx="864217" cy="864217"/>
            </a:xfrm>
          </p:grpSpPr>
          <p:pic>
            <p:nvPicPr>
              <p:cNvPr id="128" name="Graphic 2">
                <a:extLst>
                  <a:ext uri="{FF2B5EF4-FFF2-40B4-BE49-F238E27FC236}">
                    <a16:creationId xmlns:a16="http://schemas.microsoft.com/office/drawing/2014/main" id="{B02EDDAA-2479-A51D-AE65-227E43C0C5D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129" name="Graphic 3">
                <a:extLst>
                  <a:ext uri="{FF2B5EF4-FFF2-40B4-BE49-F238E27FC236}">
                    <a16:creationId xmlns:a16="http://schemas.microsoft.com/office/drawing/2014/main" id="{BBBDBEA2-3438-3D11-D710-D9098D60FA9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130" name="Group 129">
                <a:extLst>
                  <a:ext uri="{FF2B5EF4-FFF2-40B4-BE49-F238E27FC236}">
                    <a16:creationId xmlns:a16="http://schemas.microsoft.com/office/drawing/2014/main" id="{36D5E6E8-52E4-1A59-ADA5-E1F779776858}"/>
                  </a:ext>
                </a:extLst>
              </p:cNvPr>
              <p:cNvGrpSpPr/>
              <p:nvPr userDrawn="1"/>
            </p:nvGrpSpPr>
            <p:grpSpPr>
              <a:xfrm flipH="1">
                <a:off x="7410559" y="4838144"/>
                <a:ext cx="409785" cy="422394"/>
                <a:chOff x="4720608" y="1360488"/>
                <a:chExt cx="206375" cy="212725"/>
              </a:xfrm>
              <a:solidFill>
                <a:schemeClr val="tx2"/>
              </a:solidFill>
            </p:grpSpPr>
            <p:sp>
              <p:nvSpPr>
                <p:cNvPr id="131" name="Freeform 58">
                  <a:extLst>
                    <a:ext uri="{FF2B5EF4-FFF2-40B4-BE49-F238E27FC236}">
                      <a16:creationId xmlns:a16="http://schemas.microsoft.com/office/drawing/2014/main" id="{5A5EF99F-973C-40B9-A0C4-19767607951A}"/>
                    </a:ext>
                  </a:extLst>
                </p:cNvPr>
                <p:cNvSpPr>
                  <a:spLocks/>
                </p:cNvSpPr>
                <p:nvPr userDrawn="1"/>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2" name="Freeform 59">
                  <a:extLst>
                    <a:ext uri="{FF2B5EF4-FFF2-40B4-BE49-F238E27FC236}">
                      <a16:creationId xmlns:a16="http://schemas.microsoft.com/office/drawing/2014/main" id="{8F749136-FA3E-C835-012D-61612AB4E9AA}"/>
                    </a:ext>
                  </a:extLst>
                </p:cNvPr>
                <p:cNvSpPr>
                  <a:spLocks/>
                </p:cNvSpPr>
                <p:nvPr userDrawn="1"/>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 name="Freeform 60">
                  <a:extLst>
                    <a:ext uri="{FF2B5EF4-FFF2-40B4-BE49-F238E27FC236}">
                      <a16:creationId xmlns:a16="http://schemas.microsoft.com/office/drawing/2014/main" id="{BC4BE294-BE64-7E8C-D9EE-5BB263DF424E}"/>
                    </a:ext>
                  </a:extLst>
                </p:cNvPr>
                <p:cNvSpPr>
                  <a:spLocks/>
                </p:cNvSpPr>
                <p:nvPr userDrawn="1"/>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4" name="Freeform 61">
                  <a:extLst>
                    <a:ext uri="{FF2B5EF4-FFF2-40B4-BE49-F238E27FC236}">
                      <a16:creationId xmlns:a16="http://schemas.microsoft.com/office/drawing/2014/main" id="{2AAA2F0E-C763-AC32-0CC9-8B75DB4C6AEB}"/>
                    </a:ext>
                  </a:extLst>
                </p:cNvPr>
                <p:cNvSpPr>
                  <a:spLocks/>
                </p:cNvSpPr>
                <p:nvPr userDrawn="1"/>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5" name="Freeform 62">
                  <a:extLst>
                    <a:ext uri="{FF2B5EF4-FFF2-40B4-BE49-F238E27FC236}">
                      <a16:creationId xmlns:a16="http://schemas.microsoft.com/office/drawing/2014/main" id="{5106B920-94A6-3BA0-0B13-EE6147DE2CD2}"/>
                    </a:ext>
                  </a:extLst>
                </p:cNvPr>
                <p:cNvSpPr>
                  <a:spLocks noEditPoints="1"/>
                </p:cNvSpPr>
                <p:nvPr userDrawn="1"/>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2" name="Group 81">
              <a:extLst>
                <a:ext uri="{FF2B5EF4-FFF2-40B4-BE49-F238E27FC236}">
                  <a16:creationId xmlns:a16="http://schemas.microsoft.com/office/drawing/2014/main" id="{D6B60999-A584-3234-F879-7F0E0FD9570E}"/>
                </a:ext>
              </a:extLst>
            </p:cNvPr>
            <p:cNvGrpSpPr/>
            <p:nvPr userDrawn="1"/>
          </p:nvGrpSpPr>
          <p:grpSpPr>
            <a:xfrm>
              <a:off x="11374084" y="5554526"/>
              <a:ext cx="1028151" cy="1028151"/>
              <a:chOff x="6276946" y="4598827"/>
              <a:chExt cx="864217" cy="864217"/>
            </a:xfrm>
            <a:solidFill>
              <a:schemeClr val="bg2"/>
            </a:solidFill>
          </p:grpSpPr>
          <p:pic>
            <p:nvPicPr>
              <p:cNvPr id="123" name="Graphic 11">
                <a:extLst>
                  <a:ext uri="{FF2B5EF4-FFF2-40B4-BE49-F238E27FC236}">
                    <a16:creationId xmlns:a16="http://schemas.microsoft.com/office/drawing/2014/main" id="{EDC155EB-DB65-B202-F7D9-6238B70FCCE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124" name="Graphic 12">
                <a:extLst>
                  <a:ext uri="{FF2B5EF4-FFF2-40B4-BE49-F238E27FC236}">
                    <a16:creationId xmlns:a16="http://schemas.microsoft.com/office/drawing/2014/main" id="{E6A069F8-6016-F9D1-1770-659216BE881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125" name="Group 124">
                <a:extLst>
                  <a:ext uri="{FF2B5EF4-FFF2-40B4-BE49-F238E27FC236}">
                    <a16:creationId xmlns:a16="http://schemas.microsoft.com/office/drawing/2014/main" id="{55A4B137-1BFC-DA11-EE7D-90F6B8A165F3}"/>
                  </a:ext>
                </a:extLst>
              </p:cNvPr>
              <p:cNvGrpSpPr/>
              <p:nvPr userDrawn="1"/>
            </p:nvGrpSpPr>
            <p:grpSpPr>
              <a:xfrm flipH="1">
                <a:off x="6489972" y="4841446"/>
                <a:ext cx="428696" cy="356197"/>
                <a:chOff x="4134820" y="1360488"/>
                <a:chExt cx="215900" cy="179388"/>
              </a:xfrm>
              <a:grpFill/>
            </p:grpSpPr>
            <p:sp>
              <p:nvSpPr>
                <p:cNvPr id="126" name="Freeform 42">
                  <a:extLst>
                    <a:ext uri="{FF2B5EF4-FFF2-40B4-BE49-F238E27FC236}">
                      <a16:creationId xmlns:a16="http://schemas.microsoft.com/office/drawing/2014/main" id="{B857A6BC-7F5B-89D3-CC36-7FF14825A421}"/>
                    </a:ext>
                  </a:extLst>
                </p:cNvPr>
                <p:cNvSpPr>
                  <a:spLocks noEditPoints="1"/>
                </p:cNvSpPr>
                <p:nvPr userDrawn="1"/>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43">
                  <a:extLst>
                    <a:ext uri="{FF2B5EF4-FFF2-40B4-BE49-F238E27FC236}">
                      <a16:creationId xmlns:a16="http://schemas.microsoft.com/office/drawing/2014/main" id="{4B5DF5E4-B5FE-AA4E-5CE9-94C50DAC3541}"/>
                    </a:ext>
                  </a:extLst>
                </p:cNvPr>
                <p:cNvSpPr>
                  <a:spLocks noEditPoints="1"/>
                </p:cNvSpPr>
                <p:nvPr userDrawn="1"/>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755F2A5F-C05A-FDC8-11E3-4B4305E5E0BF}"/>
                </a:ext>
              </a:extLst>
            </p:cNvPr>
            <p:cNvGrpSpPr/>
            <p:nvPr userDrawn="1"/>
          </p:nvGrpSpPr>
          <p:grpSpPr>
            <a:xfrm>
              <a:off x="9977412" y="-204782"/>
              <a:ext cx="2091337" cy="1728996"/>
              <a:chOff x="8074532" y="3432456"/>
              <a:chExt cx="2456131" cy="2030588"/>
            </a:xfrm>
          </p:grpSpPr>
          <p:pic>
            <p:nvPicPr>
              <p:cNvPr id="113" name="Graphic 17">
                <a:extLst>
                  <a:ext uri="{FF2B5EF4-FFF2-40B4-BE49-F238E27FC236}">
                    <a16:creationId xmlns:a16="http://schemas.microsoft.com/office/drawing/2014/main" id="{F383AD16-5C4F-E393-7268-6BFF2A399DCF}"/>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074532" y="4598827"/>
                <a:ext cx="864217" cy="864217"/>
              </a:xfrm>
              <a:prstGeom prst="rect">
                <a:avLst/>
              </a:prstGeom>
            </p:spPr>
          </p:pic>
          <p:grpSp>
            <p:nvGrpSpPr>
              <p:cNvPr id="114" name="Group 113">
                <a:extLst>
                  <a:ext uri="{FF2B5EF4-FFF2-40B4-BE49-F238E27FC236}">
                    <a16:creationId xmlns:a16="http://schemas.microsoft.com/office/drawing/2014/main" id="{E0F11A82-360F-3B2A-1DE2-0CD2F5C7746A}"/>
                  </a:ext>
                </a:extLst>
              </p:cNvPr>
              <p:cNvGrpSpPr/>
              <p:nvPr userDrawn="1"/>
            </p:nvGrpSpPr>
            <p:grpSpPr>
              <a:xfrm>
                <a:off x="8159476" y="3432456"/>
                <a:ext cx="2371187" cy="1945643"/>
                <a:chOff x="8159476" y="3432456"/>
                <a:chExt cx="2371187" cy="1945643"/>
              </a:xfrm>
              <a:solidFill>
                <a:schemeClr val="bg2"/>
              </a:solidFill>
            </p:grpSpPr>
            <p:pic>
              <p:nvPicPr>
                <p:cNvPr id="115" name="Graphic 25">
                  <a:extLst>
                    <a:ext uri="{FF2B5EF4-FFF2-40B4-BE49-F238E27FC236}">
                      <a16:creationId xmlns:a16="http://schemas.microsoft.com/office/drawing/2014/main" id="{3081E7AC-3A47-7039-14ED-BCC9A902836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116" name="Group 115">
                  <a:extLst>
                    <a:ext uri="{FF2B5EF4-FFF2-40B4-BE49-F238E27FC236}">
                      <a16:creationId xmlns:a16="http://schemas.microsoft.com/office/drawing/2014/main" id="{D799E12B-5CD3-CB82-4690-F6505A3EBD83}"/>
                    </a:ext>
                  </a:extLst>
                </p:cNvPr>
                <p:cNvGrpSpPr/>
                <p:nvPr userDrawn="1"/>
              </p:nvGrpSpPr>
              <p:grpSpPr>
                <a:xfrm flipH="1">
                  <a:off x="10414776" y="3432456"/>
                  <a:ext cx="115887" cy="269875"/>
                  <a:chOff x="1802783" y="1304925"/>
                  <a:chExt cx="115887" cy="269875"/>
                </a:xfrm>
                <a:grpFill/>
              </p:grpSpPr>
              <p:sp>
                <p:nvSpPr>
                  <p:cNvPr id="120" name="Line 28">
                    <a:extLst>
                      <a:ext uri="{FF2B5EF4-FFF2-40B4-BE49-F238E27FC236}">
                        <a16:creationId xmlns:a16="http://schemas.microsoft.com/office/drawing/2014/main" id="{74BCF644-3CE6-5536-CD69-74223525D76A}"/>
                      </a:ext>
                    </a:extLst>
                  </p:cNvPr>
                  <p:cNvSpPr>
                    <a:spLocks noChangeShapeType="1"/>
                  </p:cNvSpPr>
                  <p:nvPr userDrawn="1"/>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1" name="Line 29">
                    <a:extLst>
                      <a:ext uri="{FF2B5EF4-FFF2-40B4-BE49-F238E27FC236}">
                        <a16:creationId xmlns:a16="http://schemas.microsoft.com/office/drawing/2014/main" id="{51B66D7C-9B79-0B3C-C8F3-16A2832E4752}"/>
                      </a:ext>
                    </a:extLst>
                  </p:cNvPr>
                  <p:cNvSpPr>
                    <a:spLocks noChangeShapeType="1"/>
                  </p:cNvSpPr>
                  <p:nvPr userDrawn="1"/>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2" name="Line 355">
                    <a:extLst>
                      <a:ext uri="{FF2B5EF4-FFF2-40B4-BE49-F238E27FC236}">
                        <a16:creationId xmlns:a16="http://schemas.microsoft.com/office/drawing/2014/main" id="{2490A217-1D9E-8F9F-75B9-52DCE17B25FA}"/>
                      </a:ext>
                    </a:extLst>
                  </p:cNvPr>
                  <p:cNvSpPr>
                    <a:spLocks noChangeShapeType="1"/>
                  </p:cNvSpPr>
                  <p:nvPr userDrawn="1"/>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E9F9C586-5BDD-691C-3E61-ABFF517AB7EA}"/>
                    </a:ext>
                  </a:extLst>
                </p:cNvPr>
                <p:cNvGrpSpPr/>
                <p:nvPr userDrawn="1"/>
              </p:nvGrpSpPr>
              <p:grpSpPr>
                <a:xfrm flipH="1">
                  <a:off x="8286353" y="4816094"/>
                  <a:ext cx="400332" cy="416092"/>
                  <a:chOff x="5317508" y="1349375"/>
                  <a:chExt cx="201613" cy="209550"/>
                </a:xfrm>
                <a:grpFill/>
              </p:grpSpPr>
              <p:sp>
                <p:nvSpPr>
                  <p:cNvPr id="118" name="Oval 117">
                    <a:extLst>
                      <a:ext uri="{FF2B5EF4-FFF2-40B4-BE49-F238E27FC236}">
                        <a16:creationId xmlns:a16="http://schemas.microsoft.com/office/drawing/2014/main" id="{EA7357C2-E6CD-B1B0-AC03-673659CDD92C}"/>
                      </a:ext>
                    </a:extLst>
                  </p:cNvPr>
                  <p:cNvSpPr>
                    <a:spLocks noChangeArrowheads="1"/>
                  </p:cNvSpPr>
                  <p:nvPr userDrawn="1"/>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9" name="Freeform 41">
                    <a:extLst>
                      <a:ext uri="{FF2B5EF4-FFF2-40B4-BE49-F238E27FC236}">
                        <a16:creationId xmlns:a16="http://schemas.microsoft.com/office/drawing/2014/main" id="{860B30FA-6339-E346-5746-C687EC0D5708}"/>
                      </a:ext>
                    </a:extLst>
                  </p:cNvPr>
                  <p:cNvSpPr>
                    <a:spLocks noEditPoints="1"/>
                  </p:cNvSpPr>
                  <p:nvPr userDrawn="1"/>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4" name="Group 83">
              <a:extLst>
                <a:ext uri="{FF2B5EF4-FFF2-40B4-BE49-F238E27FC236}">
                  <a16:creationId xmlns:a16="http://schemas.microsoft.com/office/drawing/2014/main" id="{2D8760F8-B904-1AAE-5E75-11B54834B054}"/>
                </a:ext>
              </a:extLst>
            </p:cNvPr>
            <p:cNvGrpSpPr/>
            <p:nvPr userDrawn="1"/>
          </p:nvGrpSpPr>
          <p:grpSpPr>
            <a:xfrm>
              <a:off x="9294818" y="5109545"/>
              <a:ext cx="864217" cy="864217"/>
              <a:chOff x="8973325" y="4598827"/>
              <a:chExt cx="864217" cy="864217"/>
            </a:xfrm>
          </p:grpSpPr>
          <p:pic>
            <p:nvPicPr>
              <p:cNvPr id="106" name="Graphic 47">
                <a:extLst>
                  <a:ext uri="{FF2B5EF4-FFF2-40B4-BE49-F238E27FC236}">
                    <a16:creationId xmlns:a16="http://schemas.microsoft.com/office/drawing/2014/main" id="{CD0712C9-C849-684C-665C-5621FD4E7734}"/>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7" name="Group 106">
                <a:extLst>
                  <a:ext uri="{FF2B5EF4-FFF2-40B4-BE49-F238E27FC236}">
                    <a16:creationId xmlns:a16="http://schemas.microsoft.com/office/drawing/2014/main" id="{A95A791F-74D7-072D-B903-251467B7BCCB}"/>
                  </a:ext>
                </a:extLst>
              </p:cNvPr>
              <p:cNvGrpSpPr/>
              <p:nvPr userDrawn="1"/>
            </p:nvGrpSpPr>
            <p:grpSpPr>
              <a:xfrm>
                <a:off x="9058269" y="4683771"/>
                <a:ext cx="694328" cy="694328"/>
                <a:chOff x="9058269" y="4683771"/>
                <a:chExt cx="694328" cy="694328"/>
              </a:xfrm>
            </p:grpSpPr>
            <p:pic>
              <p:nvPicPr>
                <p:cNvPr id="108" name="Graphic 49">
                  <a:extLst>
                    <a:ext uri="{FF2B5EF4-FFF2-40B4-BE49-F238E27FC236}">
                      <a16:creationId xmlns:a16="http://schemas.microsoft.com/office/drawing/2014/main" id="{CBF9D817-1362-032A-01A2-A1E01DF01F3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9" name="Group 108">
                  <a:extLst>
                    <a:ext uri="{FF2B5EF4-FFF2-40B4-BE49-F238E27FC236}">
                      <a16:creationId xmlns:a16="http://schemas.microsoft.com/office/drawing/2014/main" id="{D067340C-C3E7-1E66-5176-86D96D014577}"/>
                    </a:ext>
                  </a:extLst>
                </p:cNvPr>
                <p:cNvGrpSpPr/>
                <p:nvPr userDrawn="1"/>
              </p:nvGrpSpPr>
              <p:grpSpPr>
                <a:xfrm>
                  <a:off x="9262984" y="4817530"/>
                  <a:ext cx="274241" cy="435001"/>
                  <a:chOff x="9262984" y="4817530"/>
                  <a:chExt cx="274241" cy="435001"/>
                </a:xfrm>
              </p:grpSpPr>
              <p:sp>
                <p:nvSpPr>
                  <p:cNvPr id="110" name="Freeform 37">
                    <a:extLst>
                      <a:ext uri="{FF2B5EF4-FFF2-40B4-BE49-F238E27FC236}">
                        <a16:creationId xmlns:a16="http://schemas.microsoft.com/office/drawing/2014/main" id="{E966CF1D-3E1C-2258-3509-480906D692BE}"/>
                      </a:ext>
                    </a:extLst>
                  </p:cNvPr>
                  <p:cNvSpPr>
                    <a:spLocks noEditPoints="1"/>
                  </p:cNvSpPr>
                  <p:nvPr userDrawn="1"/>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1" name="Freeform 38">
                    <a:extLst>
                      <a:ext uri="{FF2B5EF4-FFF2-40B4-BE49-F238E27FC236}">
                        <a16:creationId xmlns:a16="http://schemas.microsoft.com/office/drawing/2014/main" id="{CE9DA4DC-7FF7-A710-48A8-92AD92CB0550}"/>
                      </a:ext>
                    </a:extLst>
                  </p:cNvPr>
                  <p:cNvSpPr>
                    <a:spLocks noEditPoints="1"/>
                  </p:cNvSpPr>
                  <p:nvPr userDrawn="1"/>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 name="Oval 111">
                    <a:extLst>
                      <a:ext uri="{FF2B5EF4-FFF2-40B4-BE49-F238E27FC236}">
                        <a16:creationId xmlns:a16="http://schemas.microsoft.com/office/drawing/2014/main" id="{C2687C0B-E814-7686-82A6-916C6636760B}"/>
                      </a:ext>
                    </a:extLst>
                  </p:cNvPr>
                  <p:cNvSpPr>
                    <a:spLocks noChangeArrowheads="1"/>
                  </p:cNvSpPr>
                  <p:nvPr userDrawn="1"/>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5" name="Group 84">
              <a:extLst>
                <a:ext uri="{FF2B5EF4-FFF2-40B4-BE49-F238E27FC236}">
                  <a16:creationId xmlns:a16="http://schemas.microsoft.com/office/drawing/2014/main" id="{EDA88641-05E5-B80E-42A3-BF37B96F38BE}"/>
                </a:ext>
              </a:extLst>
            </p:cNvPr>
            <p:cNvGrpSpPr/>
            <p:nvPr userDrawn="1"/>
          </p:nvGrpSpPr>
          <p:grpSpPr>
            <a:xfrm>
              <a:off x="12144485" y="3008368"/>
              <a:ext cx="1010037" cy="1010037"/>
              <a:chOff x="10770913" y="4598827"/>
              <a:chExt cx="864217" cy="864217"/>
            </a:xfrm>
          </p:grpSpPr>
          <p:pic>
            <p:nvPicPr>
              <p:cNvPr id="99" name="Graphic 55">
                <a:extLst>
                  <a:ext uri="{FF2B5EF4-FFF2-40B4-BE49-F238E27FC236}">
                    <a16:creationId xmlns:a16="http://schemas.microsoft.com/office/drawing/2014/main" id="{4E54072E-377B-E6BF-3745-9E99597101A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0913" y="4598827"/>
                <a:ext cx="864217" cy="864217"/>
              </a:xfrm>
              <a:prstGeom prst="rect">
                <a:avLst/>
              </a:prstGeom>
            </p:spPr>
          </p:pic>
          <p:pic>
            <p:nvPicPr>
              <p:cNvPr id="100" name="Graphic 56">
                <a:extLst>
                  <a:ext uri="{FF2B5EF4-FFF2-40B4-BE49-F238E27FC236}">
                    <a16:creationId xmlns:a16="http://schemas.microsoft.com/office/drawing/2014/main" id="{09CC54D3-82E5-F2F9-9233-942FDC581AE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01" name="Group 100">
                <a:extLst>
                  <a:ext uri="{FF2B5EF4-FFF2-40B4-BE49-F238E27FC236}">
                    <a16:creationId xmlns:a16="http://schemas.microsoft.com/office/drawing/2014/main" id="{754C7AE3-3AF6-8063-3AEF-E65C6FC2E608}"/>
                  </a:ext>
                </a:extLst>
              </p:cNvPr>
              <p:cNvGrpSpPr/>
              <p:nvPr userDrawn="1"/>
            </p:nvGrpSpPr>
            <p:grpSpPr>
              <a:xfrm flipH="1">
                <a:off x="11008709" y="4817453"/>
                <a:ext cx="416090" cy="400329"/>
                <a:chOff x="7036770" y="1347788"/>
                <a:chExt cx="209550" cy="201612"/>
              </a:xfrm>
              <a:solidFill>
                <a:schemeClr val="tx2"/>
              </a:solidFill>
            </p:grpSpPr>
            <p:sp>
              <p:nvSpPr>
                <p:cNvPr id="102" name="Freeform 54">
                  <a:extLst>
                    <a:ext uri="{FF2B5EF4-FFF2-40B4-BE49-F238E27FC236}">
                      <a16:creationId xmlns:a16="http://schemas.microsoft.com/office/drawing/2014/main" id="{8628976B-CA9A-4F3E-51CE-40C72CD1FF81}"/>
                    </a:ext>
                  </a:extLst>
                </p:cNvPr>
                <p:cNvSpPr>
                  <a:spLocks noEditPoints="1"/>
                </p:cNvSpPr>
                <p:nvPr userDrawn="1"/>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 name="Freeform 55">
                  <a:extLst>
                    <a:ext uri="{FF2B5EF4-FFF2-40B4-BE49-F238E27FC236}">
                      <a16:creationId xmlns:a16="http://schemas.microsoft.com/office/drawing/2014/main" id="{9C71FBC4-C4B1-2ED8-15D4-7F2D56C6EB4C}"/>
                    </a:ext>
                  </a:extLst>
                </p:cNvPr>
                <p:cNvSpPr>
                  <a:spLocks noEditPoints="1"/>
                </p:cNvSpPr>
                <p:nvPr userDrawn="1"/>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 name="Freeform 56">
                  <a:extLst>
                    <a:ext uri="{FF2B5EF4-FFF2-40B4-BE49-F238E27FC236}">
                      <a16:creationId xmlns:a16="http://schemas.microsoft.com/office/drawing/2014/main" id="{CCE22F16-2B19-35EB-7A54-E40E9C893694}"/>
                    </a:ext>
                  </a:extLst>
                </p:cNvPr>
                <p:cNvSpPr>
                  <a:spLocks/>
                </p:cNvSpPr>
                <p:nvPr userDrawn="1"/>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 name="Freeform 57">
                  <a:extLst>
                    <a:ext uri="{FF2B5EF4-FFF2-40B4-BE49-F238E27FC236}">
                      <a16:creationId xmlns:a16="http://schemas.microsoft.com/office/drawing/2014/main" id="{5798B420-84D7-B6E5-1D11-34E8870CFC66}"/>
                    </a:ext>
                  </a:extLst>
                </p:cNvPr>
                <p:cNvSpPr>
                  <a:spLocks/>
                </p:cNvSpPr>
                <p:nvPr userDrawn="1"/>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6" name="Group 85">
              <a:extLst>
                <a:ext uri="{FF2B5EF4-FFF2-40B4-BE49-F238E27FC236}">
                  <a16:creationId xmlns:a16="http://schemas.microsoft.com/office/drawing/2014/main" id="{1BD07244-95EA-7EA9-B581-C8A2F9BBC5DB}"/>
                </a:ext>
              </a:extLst>
            </p:cNvPr>
            <p:cNvGrpSpPr/>
            <p:nvPr userDrawn="1"/>
          </p:nvGrpSpPr>
          <p:grpSpPr>
            <a:xfrm>
              <a:off x="12447736" y="5181361"/>
              <a:ext cx="783829" cy="783829"/>
              <a:chOff x="9872118" y="4598827"/>
              <a:chExt cx="864217" cy="864217"/>
            </a:xfrm>
          </p:grpSpPr>
          <p:pic>
            <p:nvPicPr>
              <p:cNvPr id="87" name="Graphic 63">
                <a:extLst>
                  <a:ext uri="{FF2B5EF4-FFF2-40B4-BE49-F238E27FC236}">
                    <a16:creationId xmlns:a16="http://schemas.microsoft.com/office/drawing/2014/main" id="{05B1BB06-F420-CB9A-CDC4-75FF21E813D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72118" y="4598827"/>
                <a:ext cx="864217" cy="864217"/>
              </a:xfrm>
              <a:prstGeom prst="rect">
                <a:avLst/>
              </a:prstGeom>
            </p:spPr>
          </p:pic>
          <p:pic>
            <p:nvPicPr>
              <p:cNvPr id="88" name="Graphic 64">
                <a:extLst>
                  <a:ext uri="{FF2B5EF4-FFF2-40B4-BE49-F238E27FC236}">
                    <a16:creationId xmlns:a16="http://schemas.microsoft.com/office/drawing/2014/main" id="{08831A79-1F23-6C0A-741A-88D33A822A3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89" name="Group 88">
                <a:extLst>
                  <a:ext uri="{FF2B5EF4-FFF2-40B4-BE49-F238E27FC236}">
                    <a16:creationId xmlns:a16="http://schemas.microsoft.com/office/drawing/2014/main" id="{E573004E-99FC-DAA9-5BAD-CF926FA44EB5}"/>
                  </a:ext>
                </a:extLst>
              </p:cNvPr>
              <p:cNvGrpSpPr/>
              <p:nvPr userDrawn="1"/>
            </p:nvGrpSpPr>
            <p:grpSpPr>
              <a:xfrm flipH="1">
                <a:off x="10094911" y="4794143"/>
                <a:ext cx="412939" cy="419239"/>
                <a:chOff x="6452570" y="1336675"/>
                <a:chExt cx="207963" cy="211138"/>
              </a:xfrm>
              <a:solidFill>
                <a:schemeClr val="bg1"/>
              </a:solidFill>
            </p:grpSpPr>
            <p:sp>
              <p:nvSpPr>
                <p:cNvPr id="90" name="Freeform 45">
                  <a:extLst>
                    <a:ext uri="{FF2B5EF4-FFF2-40B4-BE49-F238E27FC236}">
                      <a16:creationId xmlns:a16="http://schemas.microsoft.com/office/drawing/2014/main" id="{8559D40B-9C4B-1710-BC07-750A9BBC7399}"/>
                    </a:ext>
                  </a:extLst>
                </p:cNvPr>
                <p:cNvSpPr>
                  <a:spLocks/>
                </p:cNvSpPr>
                <p:nvPr userDrawn="1"/>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 name="Freeform 46">
                  <a:extLst>
                    <a:ext uri="{FF2B5EF4-FFF2-40B4-BE49-F238E27FC236}">
                      <a16:creationId xmlns:a16="http://schemas.microsoft.com/office/drawing/2014/main" id="{C38E74E2-EB5E-86EF-8493-BD4662D9D164}"/>
                    </a:ext>
                  </a:extLst>
                </p:cNvPr>
                <p:cNvSpPr>
                  <a:spLocks/>
                </p:cNvSpPr>
                <p:nvPr userDrawn="1"/>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 name="Freeform 47">
                  <a:extLst>
                    <a:ext uri="{FF2B5EF4-FFF2-40B4-BE49-F238E27FC236}">
                      <a16:creationId xmlns:a16="http://schemas.microsoft.com/office/drawing/2014/main" id="{B3201A37-88A2-03FC-E63A-AE846FA31E28}"/>
                    </a:ext>
                  </a:extLst>
                </p:cNvPr>
                <p:cNvSpPr>
                  <a:spLocks/>
                </p:cNvSpPr>
                <p:nvPr userDrawn="1"/>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 name="Freeform 48">
                  <a:extLst>
                    <a:ext uri="{FF2B5EF4-FFF2-40B4-BE49-F238E27FC236}">
                      <a16:creationId xmlns:a16="http://schemas.microsoft.com/office/drawing/2014/main" id="{ABB93242-DA85-8F83-2130-246CBC5594FE}"/>
                    </a:ext>
                  </a:extLst>
                </p:cNvPr>
                <p:cNvSpPr>
                  <a:spLocks/>
                </p:cNvSpPr>
                <p:nvPr userDrawn="1"/>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4" name="Freeform 49">
                  <a:extLst>
                    <a:ext uri="{FF2B5EF4-FFF2-40B4-BE49-F238E27FC236}">
                      <a16:creationId xmlns:a16="http://schemas.microsoft.com/office/drawing/2014/main" id="{1B6C5364-B6ED-F46C-75D3-B8044BD99BDC}"/>
                    </a:ext>
                  </a:extLst>
                </p:cNvPr>
                <p:cNvSpPr>
                  <a:spLocks/>
                </p:cNvSpPr>
                <p:nvPr userDrawn="1"/>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5" name="Freeform 50">
                  <a:extLst>
                    <a:ext uri="{FF2B5EF4-FFF2-40B4-BE49-F238E27FC236}">
                      <a16:creationId xmlns:a16="http://schemas.microsoft.com/office/drawing/2014/main" id="{6483D145-9AF7-AB58-C749-360A8486C3C1}"/>
                    </a:ext>
                  </a:extLst>
                </p:cNvPr>
                <p:cNvSpPr>
                  <a:spLocks/>
                </p:cNvSpPr>
                <p:nvPr userDrawn="1"/>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51">
                  <a:extLst>
                    <a:ext uri="{FF2B5EF4-FFF2-40B4-BE49-F238E27FC236}">
                      <a16:creationId xmlns:a16="http://schemas.microsoft.com/office/drawing/2014/main" id="{0D778953-67DE-03A8-87EA-0B17B5C1B3B4}"/>
                    </a:ext>
                  </a:extLst>
                </p:cNvPr>
                <p:cNvSpPr>
                  <a:spLocks noEditPoints="1"/>
                </p:cNvSpPr>
                <p:nvPr userDrawn="1"/>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7" name="Freeform 52">
                  <a:extLst>
                    <a:ext uri="{FF2B5EF4-FFF2-40B4-BE49-F238E27FC236}">
                      <a16:creationId xmlns:a16="http://schemas.microsoft.com/office/drawing/2014/main" id="{3B95D23E-ADF7-1D59-4C45-DD80F7C0D068}"/>
                    </a:ext>
                  </a:extLst>
                </p:cNvPr>
                <p:cNvSpPr>
                  <a:spLocks/>
                </p:cNvSpPr>
                <p:nvPr userDrawn="1"/>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8" name="Freeform 53">
                  <a:extLst>
                    <a:ext uri="{FF2B5EF4-FFF2-40B4-BE49-F238E27FC236}">
                      <a16:creationId xmlns:a16="http://schemas.microsoft.com/office/drawing/2014/main" id="{532A6D22-E3C7-7EB3-0810-383347EFA630}"/>
                    </a:ext>
                  </a:extLst>
                </p:cNvPr>
                <p:cNvSpPr>
                  <a:spLocks/>
                </p:cNvSpPr>
                <p:nvPr userDrawn="1"/>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1" name="Rectangle 226">
            <a:extLst>
              <a:ext uri="{FF2B5EF4-FFF2-40B4-BE49-F238E27FC236}">
                <a16:creationId xmlns:a16="http://schemas.microsoft.com/office/drawing/2014/main" id="{7543CAAA-6F25-49A2-B44A-0CDA9741E0E6}"/>
              </a:ext>
            </a:extLst>
          </p:cNvPr>
          <p:cNvSpPr>
            <a:spLocks noGrp="1" noChangeArrowheads="1"/>
          </p:cNvSpPr>
          <p:nvPr>
            <p:ph type="title" hasCustomPrompt="1"/>
          </p:nvPr>
        </p:nvSpPr>
        <p:spPr bwMode="auto">
          <a:xfrm>
            <a:off x="5402732" y="431801"/>
            <a:ext cx="6196032" cy="88899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35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OVERVIEW</a:t>
            </a:r>
          </a:p>
        </p:txBody>
      </p:sp>
      <p:sp>
        <p:nvSpPr>
          <p:cNvPr id="25" name="Text Placeholder 45">
            <a:extLst>
              <a:ext uri="{FF2B5EF4-FFF2-40B4-BE49-F238E27FC236}">
                <a16:creationId xmlns:a16="http://schemas.microsoft.com/office/drawing/2014/main" id="{94593C39-015D-4277-AF05-46464E652DDF}"/>
              </a:ext>
            </a:extLst>
          </p:cNvPr>
          <p:cNvSpPr>
            <a:spLocks noGrp="1"/>
          </p:cNvSpPr>
          <p:nvPr>
            <p:ph type="body" sz="quarter" idx="10" hasCustomPrompt="1"/>
          </p:nvPr>
        </p:nvSpPr>
        <p:spPr>
          <a:xfrm>
            <a:off x="5402730" y="1470212"/>
            <a:ext cx="6196032" cy="4800935"/>
          </a:xfrm>
        </p:spPr>
        <p:txBody>
          <a:bodyPr/>
          <a:lstStyle>
            <a:lvl1pPr marL="0" indent="0">
              <a:spcBef>
                <a:spcPts val="1200"/>
              </a:spcBef>
              <a:buNone/>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Line item one</a:t>
            </a:r>
          </a:p>
          <a:p>
            <a:pPr lvl="0"/>
            <a:r>
              <a:rPr lang="en-US"/>
              <a:t>Line item two</a:t>
            </a:r>
          </a:p>
          <a:p>
            <a:pPr lvl="0"/>
            <a:r>
              <a:rPr lang="en-US"/>
              <a:t>Line item three</a:t>
            </a:r>
          </a:p>
          <a:p>
            <a:pPr lvl="0"/>
            <a:r>
              <a:rPr lang="en-US"/>
              <a:t>Line item four</a:t>
            </a:r>
          </a:p>
          <a:p>
            <a:pPr lvl="0"/>
            <a:r>
              <a:rPr lang="en-US"/>
              <a:t>Line item five</a:t>
            </a:r>
          </a:p>
          <a:p>
            <a:pPr lvl="0"/>
            <a:r>
              <a:rPr lang="en-US"/>
              <a:t>Line item six</a:t>
            </a:r>
          </a:p>
        </p:txBody>
      </p:sp>
    </p:spTree>
    <p:extLst>
      <p:ext uri="{BB962C8B-B14F-4D97-AF65-F5344CB8AC3E}">
        <p14:creationId xmlns:p14="http://schemas.microsoft.com/office/powerpoint/2010/main" val="38115579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Industrial Large Headline">
    <p:spTree>
      <p:nvGrpSpPr>
        <p:cNvPr id="1" name=""/>
        <p:cNvGrpSpPr/>
        <p:nvPr/>
      </p:nvGrpSpPr>
      <p:grpSpPr>
        <a:xfrm>
          <a:off x="0" y="0"/>
          <a:ext cx="0" cy="0"/>
          <a:chOff x="0" y="0"/>
          <a:chExt cx="0" cy="0"/>
        </a:xfrm>
      </p:grpSpPr>
      <p:pic>
        <p:nvPicPr>
          <p:cNvPr id="21" name="Picture Placeholder 4" descr="A picture containing building, indoor, toy, train&#10;&#10;Description automatically generated">
            <a:extLst>
              <a:ext uri="{FF2B5EF4-FFF2-40B4-BE49-F238E27FC236}">
                <a16:creationId xmlns:a16="http://schemas.microsoft.com/office/drawing/2014/main" id="{73837969-8D79-4D54-80F4-F540E95773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3" name="Rectangle 22">
            <a:extLst>
              <a:ext uri="{FF2B5EF4-FFF2-40B4-BE49-F238E27FC236}">
                <a16:creationId xmlns:a16="http://schemas.microsoft.com/office/drawing/2014/main" id="{20C6F7F7-17BF-482B-BA80-F24629A4A24E}"/>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183140B-A247-4A2B-9D4E-348839DEB103}"/>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784AD3-2BA5-4E85-98B2-D09F1825163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INTERNAL</a:t>
            </a:r>
          </a:p>
        </p:txBody>
      </p:sp>
      <p:grpSp>
        <p:nvGrpSpPr>
          <p:cNvPr id="25" name="Group 24">
            <a:extLst>
              <a:ext uri="{FF2B5EF4-FFF2-40B4-BE49-F238E27FC236}">
                <a16:creationId xmlns:a16="http://schemas.microsoft.com/office/drawing/2014/main" id="{80B958C5-2B3E-473E-8744-054A7F5304DE}"/>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7C1EB4B-5A45-4466-8072-0645AC92A32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E6AE65A-B4E9-4A34-9C1D-11C90F15FB75}"/>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9E3FC99-0BDE-4CA4-8495-6D512122D32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4576331F-C76A-4EB4-91BB-E020D9D8E24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9AC83E4E-604E-456C-8274-6BBEB5FB5DD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53413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go Slide Vert">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853" y="1750077"/>
            <a:ext cx="11226294" cy="2461612"/>
          </a:xfrm>
          <a:prstGeom prst="rect">
            <a:avLst/>
          </a:prstGeom>
        </p:spPr>
      </p:pic>
      <p:sp>
        <p:nvSpPr>
          <p:cNvPr id="2" name="Rectangle 1">
            <a:extLst>
              <a:ext uri="{FF2B5EF4-FFF2-40B4-BE49-F238E27FC236}">
                <a16:creationId xmlns:a16="http://schemas.microsoft.com/office/drawing/2014/main" id="{5F1EFAB0-BF7B-486F-9F35-82AD1ED04BF1}"/>
              </a:ext>
            </a:extLst>
          </p:cNvPr>
          <p:cNvSpPr/>
          <p:nvPr userDrawn="1"/>
        </p:nvSpPr>
        <p:spPr>
          <a:xfrm>
            <a:off x="0" y="0"/>
            <a:ext cx="12192000" cy="61066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CB4EE5C-CBF1-48C2-9111-7AF141DC059D}"/>
              </a:ext>
            </a:extLst>
          </p:cNvPr>
          <p:cNvGrpSpPr/>
          <p:nvPr userDrawn="1"/>
        </p:nvGrpSpPr>
        <p:grpSpPr>
          <a:xfrm>
            <a:off x="3751325" y="1373534"/>
            <a:ext cx="4689351" cy="1689100"/>
            <a:chOff x="271463" y="2852738"/>
            <a:chExt cx="3190876" cy="1149350"/>
          </a:xfrm>
        </p:grpSpPr>
        <p:sp>
          <p:nvSpPr>
            <p:cNvPr id="40" name="Freeform 6">
              <a:extLst>
                <a:ext uri="{FF2B5EF4-FFF2-40B4-BE49-F238E27FC236}">
                  <a16:creationId xmlns:a16="http://schemas.microsoft.com/office/drawing/2014/main" id="{80DC613D-8F28-4356-9AE2-4B01CAD6F54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5389CD5-8A7A-4E07-8890-BA09512461C6}"/>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7CD6AE5-1C17-4916-ABDE-B2D11320C0A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985F11E2-F842-41CA-9AF1-5287558B506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0E5ECB3-F85C-46BC-B46B-3B8A9FE93BC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981DB8D8-7921-42FD-BC22-C65AD4B022CA}"/>
              </a:ext>
            </a:extLst>
          </p:cNvPr>
          <p:cNvGrpSpPr/>
          <p:nvPr userDrawn="1"/>
        </p:nvGrpSpPr>
        <p:grpSpPr>
          <a:xfrm>
            <a:off x="3364707" y="3905597"/>
            <a:ext cx="5462587" cy="1034628"/>
            <a:chOff x="4252913" y="4551363"/>
            <a:chExt cx="7040562" cy="1333500"/>
          </a:xfrm>
        </p:grpSpPr>
        <p:sp>
          <p:nvSpPr>
            <p:cNvPr id="5" name="Rectangle 12">
              <a:extLst>
                <a:ext uri="{FF2B5EF4-FFF2-40B4-BE49-F238E27FC236}">
                  <a16:creationId xmlns:a16="http://schemas.microsoft.com/office/drawing/2014/main" id="{00CC96BC-4DA8-479D-87E6-C4E04952DE55}"/>
                </a:ext>
              </a:extLst>
            </p:cNvPr>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 name="Rectangle 13">
              <a:extLst>
                <a:ext uri="{FF2B5EF4-FFF2-40B4-BE49-F238E27FC236}">
                  <a16:creationId xmlns:a16="http://schemas.microsoft.com/office/drawing/2014/main" id="{6D87A060-163D-464D-9776-AB1C8145BC00}"/>
                </a:ext>
              </a:extLst>
            </p:cNvPr>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14">
              <a:extLst>
                <a:ext uri="{FF2B5EF4-FFF2-40B4-BE49-F238E27FC236}">
                  <a16:creationId xmlns:a16="http://schemas.microsoft.com/office/drawing/2014/main" id="{178870DD-1F10-460E-BF01-C0295B1366F8}"/>
                </a:ext>
              </a:extLst>
            </p:cNvPr>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15">
              <a:extLst>
                <a:ext uri="{FF2B5EF4-FFF2-40B4-BE49-F238E27FC236}">
                  <a16:creationId xmlns:a16="http://schemas.microsoft.com/office/drawing/2014/main" id="{F79E3EF8-75A2-4972-91E3-048106FE4E33}"/>
                </a:ext>
              </a:extLst>
            </p:cNvPr>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16">
              <a:extLst>
                <a:ext uri="{FF2B5EF4-FFF2-40B4-BE49-F238E27FC236}">
                  <a16:creationId xmlns:a16="http://schemas.microsoft.com/office/drawing/2014/main" id="{67DD1A5C-D1B9-46AF-924C-131E9060ABBA}"/>
                </a:ext>
              </a:extLst>
            </p:cNvPr>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17">
              <a:extLst>
                <a:ext uri="{FF2B5EF4-FFF2-40B4-BE49-F238E27FC236}">
                  <a16:creationId xmlns:a16="http://schemas.microsoft.com/office/drawing/2014/main" id="{8DD091C3-AD23-4B73-B114-AAB4BAB7A46B}"/>
                </a:ext>
              </a:extLst>
            </p:cNvPr>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8">
              <a:extLst>
                <a:ext uri="{FF2B5EF4-FFF2-40B4-BE49-F238E27FC236}">
                  <a16:creationId xmlns:a16="http://schemas.microsoft.com/office/drawing/2014/main" id="{10EEE44F-F515-49DE-81E8-EF93A352EB88}"/>
                </a:ext>
              </a:extLst>
            </p:cNvPr>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19">
              <a:extLst>
                <a:ext uri="{FF2B5EF4-FFF2-40B4-BE49-F238E27FC236}">
                  <a16:creationId xmlns:a16="http://schemas.microsoft.com/office/drawing/2014/main" id="{2348254D-B6B2-402C-86F4-3FEFA3F11BB7}"/>
                </a:ext>
              </a:extLst>
            </p:cNvPr>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0">
              <a:extLst>
                <a:ext uri="{FF2B5EF4-FFF2-40B4-BE49-F238E27FC236}">
                  <a16:creationId xmlns:a16="http://schemas.microsoft.com/office/drawing/2014/main" id="{08DE6A05-C7BC-441B-ACBB-A718E14E94E7}"/>
                </a:ext>
              </a:extLst>
            </p:cNvPr>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4" name="Freeform 21">
              <a:extLst>
                <a:ext uri="{FF2B5EF4-FFF2-40B4-BE49-F238E27FC236}">
                  <a16:creationId xmlns:a16="http://schemas.microsoft.com/office/drawing/2014/main" id="{3263EE2E-385D-4439-9F23-2DD8CC79C0F5}"/>
                </a:ext>
              </a:extLst>
            </p:cNvPr>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5" name="Freeform 22">
              <a:extLst>
                <a:ext uri="{FF2B5EF4-FFF2-40B4-BE49-F238E27FC236}">
                  <a16:creationId xmlns:a16="http://schemas.microsoft.com/office/drawing/2014/main" id="{1C444F54-FE98-4D3F-B2BF-9E943561A1B3}"/>
                </a:ext>
              </a:extLst>
            </p:cNvPr>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3">
              <a:extLst>
                <a:ext uri="{FF2B5EF4-FFF2-40B4-BE49-F238E27FC236}">
                  <a16:creationId xmlns:a16="http://schemas.microsoft.com/office/drawing/2014/main" id="{70DE95AC-6559-4209-B4BF-3F7A0F99FD05}"/>
                </a:ext>
              </a:extLst>
            </p:cNvPr>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24">
              <a:extLst>
                <a:ext uri="{FF2B5EF4-FFF2-40B4-BE49-F238E27FC236}">
                  <a16:creationId xmlns:a16="http://schemas.microsoft.com/office/drawing/2014/main" id="{0B3D8A17-9A89-406F-BDDA-692E691C5197}"/>
                </a:ext>
              </a:extLst>
            </p:cNvPr>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a:extLst>
                <a:ext uri="{FF2B5EF4-FFF2-40B4-BE49-F238E27FC236}">
                  <a16:creationId xmlns:a16="http://schemas.microsoft.com/office/drawing/2014/main" id="{6D59C8B4-43F1-48C7-90E9-E42FCC626BD3}"/>
                </a:ext>
              </a:extLst>
            </p:cNvPr>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26">
              <a:extLst>
                <a:ext uri="{FF2B5EF4-FFF2-40B4-BE49-F238E27FC236}">
                  <a16:creationId xmlns:a16="http://schemas.microsoft.com/office/drawing/2014/main" id="{8FE9DE02-D405-481D-AA4A-5BF5156FCC21}"/>
                </a:ext>
              </a:extLst>
            </p:cNvPr>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Rectangle 27">
              <a:extLst>
                <a:ext uri="{FF2B5EF4-FFF2-40B4-BE49-F238E27FC236}">
                  <a16:creationId xmlns:a16="http://schemas.microsoft.com/office/drawing/2014/main" id="{50A1FC23-1C8C-446C-AFEF-919D11344FC7}"/>
                </a:ext>
              </a:extLst>
            </p:cNvPr>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28">
              <a:extLst>
                <a:ext uri="{FF2B5EF4-FFF2-40B4-BE49-F238E27FC236}">
                  <a16:creationId xmlns:a16="http://schemas.microsoft.com/office/drawing/2014/main" id="{BFE1875A-2710-49EB-9C82-3A8C2D77CDAB}"/>
                </a:ext>
              </a:extLst>
            </p:cNvPr>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29">
              <a:extLst>
                <a:ext uri="{FF2B5EF4-FFF2-40B4-BE49-F238E27FC236}">
                  <a16:creationId xmlns:a16="http://schemas.microsoft.com/office/drawing/2014/main" id="{BD9A8FB5-2923-47CF-A7A5-7F30C4118785}"/>
                </a:ext>
              </a:extLst>
            </p:cNvPr>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30">
              <a:extLst>
                <a:ext uri="{FF2B5EF4-FFF2-40B4-BE49-F238E27FC236}">
                  <a16:creationId xmlns:a16="http://schemas.microsoft.com/office/drawing/2014/main" id="{D006FE11-4B75-4368-8A6D-A2465F9FD365}"/>
                </a:ext>
              </a:extLst>
            </p:cNvPr>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31">
              <a:extLst>
                <a:ext uri="{FF2B5EF4-FFF2-40B4-BE49-F238E27FC236}">
                  <a16:creationId xmlns:a16="http://schemas.microsoft.com/office/drawing/2014/main" id="{65C9CAA0-65C0-41DF-87AB-707836166A19}"/>
                </a:ext>
              </a:extLst>
            </p:cNvPr>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32">
              <a:extLst>
                <a:ext uri="{FF2B5EF4-FFF2-40B4-BE49-F238E27FC236}">
                  <a16:creationId xmlns:a16="http://schemas.microsoft.com/office/drawing/2014/main" id="{B60FBEDB-2491-45C7-B661-CAAAD5CA1903}"/>
                </a:ext>
              </a:extLst>
            </p:cNvPr>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33">
              <a:extLst>
                <a:ext uri="{FF2B5EF4-FFF2-40B4-BE49-F238E27FC236}">
                  <a16:creationId xmlns:a16="http://schemas.microsoft.com/office/drawing/2014/main" id="{C7394692-1D5B-4A3A-BE52-4CB6852F469D}"/>
                </a:ext>
              </a:extLst>
            </p:cNvPr>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34">
              <a:extLst>
                <a:ext uri="{FF2B5EF4-FFF2-40B4-BE49-F238E27FC236}">
                  <a16:creationId xmlns:a16="http://schemas.microsoft.com/office/drawing/2014/main" id="{1F1940BD-EDC4-43F8-A4E2-6D056A9942F6}"/>
                </a:ext>
              </a:extLst>
            </p:cNvPr>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35">
              <a:extLst>
                <a:ext uri="{FF2B5EF4-FFF2-40B4-BE49-F238E27FC236}">
                  <a16:creationId xmlns:a16="http://schemas.microsoft.com/office/drawing/2014/main" id="{8F46F961-D81B-4055-B6D7-E6EE66017066}"/>
                </a:ext>
              </a:extLst>
            </p:cNvPr>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9" name="Freeform 36">
              <a:extLst>
                <a:ext uri="{FF2B5EF4-FFF2-40B4-BE49-F238E27FC236}">
                  <a16:creationId xmlns:a16="http://schemas.microsoft.com/office/drawing/2014/main" id="{23FC9197-304A-4963-9AF0-BDBBA594EB85}"/>
                </a:ext>
              </a:extLst>
            </p:cNvPr>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0" name="Freeform 37">
              <a:extLst>
                <a:ext uri="{FF2B5EF4-FFF2-40B4-BE49-F238E27FC236}">
                  <a16:creationId xmlns:a16="http://schemas.microsoft.com/office/drawing/2014/main" id="{B9971C12-812F-4F4A-AB6E-542EBA9C6AC7}"/>
                </a:ext>
              </a:extLst>
            </p:cNvPr>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1" name="Freeform 38">
              <a:extLst>
                <a:ext uri="{FF2B5EF4-FFF2-40B4-BE49-F238E27FC236}">
                  <a16:creationId xmlns:a16="http://schemas.microsoft.com/office/drawing/2014/main" id="{5E8976EB-26F3-46F3-B521-3B821CE21916}"/>
                </a:ext>
              </a:extLst>
            </p:cNvPr>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2" name="Freeform 39">
              <a:extLst>
                <a:ext uri="{FF2B5EF4-FFF2-40B4-BE49-F238E27FC236}">
                  <a16:creationId xmlns:a16="http://schemas.microsoft.com/office/drawing/2014/main" id="{67ECA2D0-2E7D-4616-8EF0-D7325EC2EE1A}"/>
                </a:ext>
              </a:extLst>
            </p:cNvPr>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Freeform 40">
              <a:extLst>
                <a:ext uri="{FF2B5EF4-FFF2-40B4-BE49-F238E27FC236}">
                  <a16:creationId xmlns:a16="http://schemas.microsoft.com/office/drawing/2014/main" id="{1FF5B2F2-E920-434E-A3C7-3DF026735A86}"/>
                </a:ext>
              </a:extLst>
            </p:cNvPr>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41">
              <a:extLst>
                <a:ext uri="{FF2B5EF4-FFF2-40B4-BE49-F238E27FC236}">
                  <a16:creationId xmlns:a16="http://schemas.microsoft.com/office/drawing/2014/main" id="{A02D6F3D-F77C-43BD-836A-F1FF029D4E09}"/>
                </a:ext>
              </a:extLst>
            </p:cNvPr>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42">
              <a:extLst>
                <a:ext uri="{FF2B5EF4-FFF2-40B4-BE49-F238E27FC236}">
                  <a16:creationId xmlns:a16="http://schemas.microsoft.com/office/drawing/2014/main" id="{5F3BAB0E-E73F-46CF-9F44-568EB69B2381}"/>
                </a:ext>
              </a:extLst>
            </p:cNvPr>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43">
              <a:extLst>
                <a:ext uri="{FF2B5EF4-FFF2-40B4-BE49-F238E27FC236}">
                  <a16:creationId xmlns:a16="http://schemas.microsoft.com/office/drawing/2014/main" id="{6FB5EE82-C79A-4D56-BC59-536224BC9B49}"/>
                </a:ext>
              </a:extLst>
            </p:cNvPr>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44">
              <a:extLst>
                <a:ext uri="{FF2B5EF4-FFF2-40B4-BE49-F238E27FC236}">
                  <a16:creationId xmlns:a16="http://schemas.microsoft.com/office/drawing/2014/main" id="{C46EBC34-5FEE-42FD-B83B-88003CAA9B5A}"/>
                </a:ext>
              </a:extLst>
            </p:cNvPr>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45">
              <a:extLst>
                <a:ext uri="{FF2B5EF4-FFF2-40B4-BE49-F238E27FC236}">
                  <a16:creationId xmlns:a16="http://schemas.microsoft.com/office/drawing/2014/main" id="{AF7B554D-512C-432D-9204-37DE0AFDD455}"/>
                </a:ext>
              </a:extLst>
            </p:cNvPr>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46">
              <a:extLst>
                <a:ext uri="{FF2B5EF4-FFF2-40B4-BE49-F238E27FC236}">
                  <a16:creationId xmlns:a16="http://schemas.microsoft.com/office/drawing/2014/main" id="{A2FDA819-396F-4418-90D4-2165F47C5066}"/>
                </a:ext>
              </a:extLst>
            </p:cNvPr>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ogo Slide Vert">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5CD584-09B5-4E9A-B7A2-9A1D55091E73}"/>
              </a:ext>
            </a:extLst>
          </p:cNvPr>
          <p:cNvSpPr/>
          <p:nvPr userDrawn="1"/>
        </p:nvSpPr>
        <p:spPr>
          <a:xfrm>
            <a:off x="0" y="3754152"/>
            <a:ext cx="12192000" cy="310384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07841" y="1017367"/>
            <a:ext cx="9776318" cy="2143672"/>
          </a:xfrm>
          <a:prstGeom prst="rect">
            <a:avLst/>
          </a:prstGeom>
        </p:spPr>
      </p:pic>
      <p:sp>
        <p:nvSpPr>
          <p:cNvPr id="47" name="TextBox 46">
            <a:extLst>
              <a:ext uri="{FF2B5EF4-FFF2-40B4-BE49-F238E27FC236}">
                <a16:creationId xmlns:a16="http://schemas.microsoft.com/office/drawing/2014/main" id="{C32AC632-A198-4CEF-A4E7-881AEE53B41B}"/>
              </a:ext>
            </a:extLst>
          </p:cNvPr>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48" name="Rectangle: Rounded Corners 47">
            <a:hlinkClick r:id="rId4"/>
            <a:extLst>
              <a:ext uri="{FF2B5EF4-FFF2-40B4-BE49-F238E27FC236}">
                <a16:creationId xmlns:a16="http://schemas.microsoft.com/office/drawing/2014/main" id="{DDC530DC-1DFA-48E5-A2EB-1DC41843BF0C}"/>
              </a:ext>
            </a:extLst>
          </p:cNvPr>
          <p:cNvSpPr/>
          <p:nvPr userDrawn="1"/>
        </p:nvSpPr>
        <p:spPr>
          <a:xfrm>
            <a:off x="4514259" y="4713988"/>
            <a:ext cx="3163483" cy="4486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2">
            <a:hlinkClick r:id="rId4"/>
            <a:extLst>
              <a:ext uri="{FF2B5EF4-FFF2-40B4-BE49-F238E27FC236}">
                <a16:creationId xmlns:a16="http://schemas.microsoft.com/office/drawing/2014/main" id="{979C896A-5438-44F1-BCDF-E1AA73758C44}"/>
              </a:ext>
            </a:extLst>
          </p:cNvPr>
          <p:cNvSpPr txBox="1">
            <a:spLocks/>
          </p:cNvSpPr>
          <p:nvPr/>
        </p:nvSpPr>
        <p:spPr>
          <a:xfrm>
            <a:off x="4854320" y="4785765"/>
            <a:ext cx="2483360" cy="323741"/>
          </a:xfrm>
          <a:prstGeom prst="rect">
            <a:avLst/>
          </a:prstGeom>
        </p:spPr>
        <p:txBody>
          <a:bodyPr vert="horz" lIns="91440" tIns="45720" rIns="91440" bIns="45720" rtlCol="0" anchor="ctr">
            <a:no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lgn="ctr">
              <a:buNone/>
            </a:pPr>
            <a:r>
              <a:rPr lang="en-US" sz="1400" kern="0" cap="all">
                <a:latin typeface="Avenir Next LT Pro" panose="020B0504020202020204" pitchFamily="34" charset="0"/>
              </a:rPr>
              <a:t>Showroom.nxp.com</a:t>
            </a:r>
          </a:p>
        </p:txBody>
      </p:sp>
      <p:grpSp>
        <p:nvGrpSpPr>
          <p:cNvPr id="52" name="Group 51">
            <a:extLst>
              <a:ext uri="{FF2B5EF4-FFF2-40B4-BE49-F238E27FC236}">
                <a16:creationId xmlns:a16="http://schemas.microsoft.com/office/drawing/2014/main" id="{4DD80968-C61A-4507-9427-B5E1CAC36379}"/>
              </a:ext>
            </a:extLst>
          </p:cNvPr>
          <p:cNvGrpSpPr/>
          <p:nvPr/>
        </p:nvGrpSpPr>
        <p:grpSpPr>
          <a:xfrm>
            <a:off x="4100896" y="4596298"/>
            <a:ext cx="672784" cy="672784"/>
            <a:chOff x="6505353" y="2472906"/>
            <a:chExt cx="756410" cy="756410"/>
          </a:xfrm>
        </p:grpSpPr>
        <p:sp>
          <p:nvSpPr>
            <p:cNvPr id="53" name="Oval 52">
              <a:hlinkClick r:id="rId4"/>
              <a:extLst>
                <a:ext uri="{FF2B5EF4-FFF2-40B4-BE49-F238E27FC236}">
                  <a16:creationId xmlns:a16="http://schemas.microsoft.com/office/drawing/2014/main" id="{FC4195DE-E7F5-45D5-B494-66B25EFFAD09}"/>
                </a:ext>
              </a:extLst>
            </p:cNvPr>
            <p:cNvSpPr/>
            <p:nvPr/>
          </p:nvSpPr>
          <p:spPr>
            <a:xfrm>
              <a:off x="6505353" y="2472906"/>
              <a:ext cx="756410" cy="75641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sp>
          <p:nvSpPr>
            <p:cNvPr id="54" name="Oval 53">
              <a:hlinkClick r:id="rId4"/>
              <a:extLst>
                <a:ext uri="{FF2B5EF4-FFF2-40B4-BE49-F238E27FC236}">
                  <a16:creationId xmlns:a16="http://schemas.microsoft.com/office/drawing/2014/main" id="{A8FD67F4-589C-4F9D-B590-56209C194C3B}"/>
                </a:ext>
              </a:extLst>
            </p:cNvPr>
            <p:cNvSpPr/>
            <p:nvPr/>
          </p:nvSpPr>
          <p:spPr>
            <a:xfrm>
              <a:off x="6588223" y="2555776"/>
              <a:ext cx="590670" cy="59067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pic>
          <p:nvPicPr>
            <p:cNvPr id="55" name="Graphic 54">
              <a:hlinkClick r:id="rId4"/>
              <a:extLst>
                <a:ext uri="{FF2B5EF4-FFF2-40B4-BE49-F238E27FC236}">
                  <a16:creationId xmlns:a16="http://schemas.microsoft.com/office/drawing/2014/main" id="{5A3441ED-5230-419C-BF45-78454D1D1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87705" y="2655258"/>
              <a:ext cx="391706" cy="391706"/>
            </a:xfrm>
            <a:prstGeom prst="rect">
              <a:avLst/>
            </a:prstGeom>
          </p:spPr>
        </p:pic>
      </p:grpSp>
    </p:spTree>
    <p:extLst>
      <p:ext uri="{BB962C8B-B14F-4D97-AF65-F5344CB8AC3E}">
        <p14:creationId xmlns:p14="http://schemas.microsoft.com/office/powerpoint/2010/main" val="12830033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Automotive large head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3596C-240B-CD83-D3E8-F15AB8B360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2"/>
            <a:ext cx="4560213" cy="6779098"/>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2D23CB5F-A586-C10D-FA5A-3A566B40E267}"/>
              </a:ext>
            </a:extLst>
          </p:cNvPr>
          <p:cNvGrpSpPr/>
          <p:nvPr userDrawn="1"/>
        </p:nvGrpSpPr>
        <p:grpSpPr>
          <a:xfrm>
            <a:off x="796172" y="5600712"/>
            <a:ext cx="1045712" cy="1045710"/>
            <a:chOff x="428413" y="5480074"/>
            <a:chExt cx="1045712" cy="1045710"/>
          </a:xfrm>
        </p:grpSpPr>
        <p:pic>
          <p:nvPicPr>
            <p:cNvPr id="4" name="Graphic 3">
              <a:extLst>
                <a:ext uri="{FF2B5EF4-FFF2-40B4-BE49-F238E27FC236}">
                  <a16:creationId xmlns:a16="http://schemas.microsoft.com/office/drawing/2014/main" id="{49F26FDC-B3EF-2BDF-9254-BDDE756BEC1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8E55DBE0-6079-1BB6-C433-FEFE432C47F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9" name="Group 8">
            <a:extLst>
              <a:ext uri="{FF2B5EF4-FFF2-40B4-BE49-F238E27FC236}">
                <a16:creationId xmlns:a16="http://schemas.microsoft.com/office/drawing/2014/main" id="{054D3CBB-A722-A9FE-8C77-ECAF3558D4D5}"/>
              </a:ext>
            </a:extLst>
          </p:cNvPr>
          <p:cNvGrpSpPr/>
          <p:nvPr userDrawn="1"/>
        </p:nvGrpSpPr>
        <p:grpSpPr>
          <a:xfrm>
            <a:off x="1997484" y="4838132"/>
            <a:ext cx="846378" cy="846378"/>
            <a:chOff x="1662533" y="5948465"/>
            <a:chExt cx="670667" cy="670667"/>
          </a:xfrm>
        </p:grpSpPr>
        <p:pic>
          <p:nvPicPr>
            <p:cNvPr id="10" name="Graphic 9">
              <a:extLst>
                <a:ext uri="{FF2B5EF4-FFF2-40B4-BE49-F238E27FC236}">
                  <a16:creationId xmlns:a16="http://schemas.microsoft.com/office/drawing/2014/main" id="{631BD2C9-BBF8-A733-CD0D-B7A393E2AA9E}"/>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57F7D709-267A-C183-7CD7-62BC826298C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187EAB95-7CC0-88C6-3335-382C326B5779}"/>
              </a:ext>
            </a:extLst>
          </p:cNvPr>
          <p:cNvGrpSpPr/>
          <p:nvPr userDrawn="1"/>
        </p:nvGrpSpPr>
        <p:grpSpPr>
          <a:xfrm>
            <a:off x="1058604" y="5779667"/>
            <a:ext cx="504066" cy="600024"/>
            <a:chOff x="5067911" y="1768563"/>
            <a:chExt cx="717659" cy="854278"/>
          </a:xfrm>
          <a:solidFill>
            <a:schemeClr val="bg2"/>
          </a:solidFill>
        </p:grpSpPr>
        <p:grpSp>
          <p:nvGrpSpPr>
            <p:cNvPr id="13" name="Group 12">
              <a:extLst>
                <a:ext uri="{FF2B5EF4-FFF2-40B4-BE49-F238E27FC236}">
                  <a16:creationId xmlns:a16="http://schemas.microsoft.com/office/drawing/2014/main" id="{AB0F034F-C5DA-BA40-A20A-B5771122330A}"/>
                </a:ext>
              </a:extLst>
            </p:cNvPr>
            <p:cNvGrpSpPr/>
            <p:nvPr/>
          </p:nvGrpSpPr>
          <p:grpSpPr>
            <a:xfrm flipH="1">
              <a:off x="5418735" y="1768563"/>
              <a:ext cx="366835" cy="854278"/>
              <a:chOff x="1802783" y="1304925"/>
              <a:chExt cx="115887" cy="269875"/>
            </a:xfrm>
            <a:grpFill/>
          </p:grpSpPr>
          <p:sp>
            <p:nvSpPr>
              <p:cNvPr id="16" name="Line 28">
                <a:extLst>
                  <a:ext uri="{FF2B5EF4-FFF2-40B4-BE49-F238E27FC236}">
                    <a16:creationId xmlns:a16="http://schemas.microsoft.com/office/drawing/2014/main" id="{8F2DBB2D-32BC-603A-1758-BC38EAF34ACB}"/>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Line 29">
                <a:extLst>
                  <a:ext uri="{FF2B5EF4-FFF2-40B4-BE49-F238E27FC236}">
                    <a16:creationId xmlns:a16="http://schemas.microsoft.com/office/drawing/2014/main" id="{BFB856CE-6122-5EFD-DD47-BA314A476443}"/>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Line 355">
                <a:extLst>
                  <a:ext uri="{FF2B5EF4-FFF2-40B4-BE49-F238E27FC236}">
                    <a16:creationId xmlns:a16="http://schemas.microsoft.com/office/drawing/2014/main" id="{594A5F6D-7765-60A1-78C0-80459F353A75}"/>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Oval 40">
              <a:extLst>
                <a:ext uri="{FF2B5EF4-FFF2-40B4-BE49-F238E27FC236}">
                  <a16:creationId xmlns:a16="http://schemas.microsoft.com/office/drawing/2014/main" id="{3868E7E1-B449-F5F7-AE2C-F7E9CC5D741B}"/>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1">
              <a:extLst>
                <a:ext uri="{FF2B5EF4-FFF2-40B4-BE49-F238E27FC236}">
                  <a16:creationId xmlns:a16="http://schemas.microsoft.com/office/drawing/2014/main" id="{4B260FD9-74B7-6374-41C7-BEF382549E46}"/>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9" name="Group 18">
            <a:extLst>
              <a:ext uri="{FF2B5EF4-FFF2-40B4-BE49-F238E27FC236}">
                <a16:creationId xmlns:a16="http://schemas.microsoft.com/office/drawing/2014/main" id="{CFBB35A2-2A0F-F1D9-0C76-7EB0CA51C7FA}"/>
              </a:ext>
            </a:extLst>
          </p:cNvPr>
          <p:cNvGrpSpPr/>
          <p:nvPr userDrawn="1"/>
        </p:nvGrpSpPr>
        <p:grpSpPr>
          <a:xfrm>
            <a:off x="2252517" y="5065818"/>
            <a:ext cx="326910" cy="356147"/>
            <a:chOff x="3604949" y="4558505"/>
            <a:chExt cx="195263" cy="212726"/>
          </a:xfrm>
          <a:solidFill>
            <a:schemeClr val="bg2"/>
          </a:solidFill>
        </p:grpSpPr>
        <p:sp>
          <p:nvSpPr>
            <p:cNvPr id="22" name="Freeform 1288">
              <a:extLst>
                <a:ext uri="{FF2B5EF4-FFF2-40B4-BE49-F238E27FC236}">
                  <a16:creationId xmlns:a16="http://schemas.microsoft.com/office/drawing/2014/main" id="{C49B1754-3F4C-F690-FC84-947A8A53B0E4}"/>
                </a:ext>
              </a:extLst>
            </p:cNvPr>
            <p:cNvSpPr>
              <a:spLocks noEditPoints="1"/>
            </p:cNvSpPr>
            <p:nvPr/>
          </p:nvSpPr>
          <p:spPr bwMode="auto">
            <a:xfrm>
              <a:off x="3604949" y="4601368"/>
              <a:ext cx="195263" cy="169863"/>
            </a:xfrm>
            <a:custGeom>
              <a:avLst/>
              <a:gdLst>
                <a:gd name="T0" fmla="*/ 352 w 361"/>
                <a:gd name="T1" fmla="*/ 92 h 317"/>
                <a:gd name="T2" fmla="*/ 334 w 361"/>
                <a:gd name="T3" fmla="*/ 92 h 317"/>
                <a:gd name="T4" fmla="*/ 228 w 361"/>
                <a:gd name="T5" fmla="*/ 145 h 317"/>
                <a:gd name="T6" fmla="*/ 228 w 361"/>
                <a:gd name="T7" fmla="*/ 109 h 317"/>
                <a:gd name="T8" fmla="*/ 219 w 361"/>
                <a:gd name="T9" fmla="*/ 92 h 317"/>
                <a:gd name="T10" fmla="*/ 200 w 361"/>
                <a:gd name="T11" fmla="*/ 92 h 317"/>
                <a:gd name="T12" fmla="*/ 94 w 361"/>
                <a:gd name="T13" fmla="*/ 145 h 317"/>
                <a:gd name="T14" fmla="*/ 94 w 361"/>
                <a:gd name="T15" fmla="*/ 19 h 317"/>
                <a:gd name="T16" fmla="*/ 75 w 361"/>
                <a:gd name="T17" fmla="*/ 0 h 317"/>
                <a:gd name="T18" fmla="*/ 19 w 361"/>
                <a:gd name="T19" fmla="*/ 0 h 317"/>
                <a:gd name="T20" fmla="*/ 0 w 361"/>
                <a:gd name="T21" fmla="*/ 19 h 317"/>
                <a:gd name="T22" fmla="*/ 0 w 361"/>
                <a:gd name="T23" fmla="*/ 298 h 317"/>
                <a:gd name="T24" fmla="*/ 19 w 361"/>
                <a:gd name="T25" fmla="*/ 317 h 317"/>
                <a:gd name="T26" fmla="*/ 342 w 361"/>
                <a:gd name="T27" fmla="*/ 317 h 317"/>
                <a:gd name="T28" fmla="*/ 361 w 361"/>
                <a:gd name="T29" fmla="*/ 298 h 317"/>
                <a:gd name="T30" fmla="*/ 361 w 361"/>
                <a:gd name="T31" fmla="*/ 109 h 317"/>
                <a:gd name="T32" fmla="*/ 352 w 361"/>
                <a:gd name="T33" fmla="*/ 92 h 317"/>
                <a:gd name="T34" fmla="*/ 334 w 361"/>
                <a:gd name="T35" fmla="*/ 290 h 317"/>
                <a:gd name="T36" fmla="*/ 27 w 361"/>
                <a:gd name="T37" fmla="*/ 290 h 317"/>
                <a:gd name="T38" fmla="*/ 27 w 361"/>
                <a:gd name="T39" fmla="*/ 27 h 317"/>
                <a:gd name="T40" fmla="*/ 67 w 361"/>
                <a:gd name="T41" fmla="*/ 27 h 317"/>
                <a:gd name="T42" fmla="*/ 67 w 361"/>
                <a:gd name="T43" fmla="*/ 175 h 317"/>
                <a:gd name="T44" fmla="*/ 71 w 361"/>
                <a:gd name="T45" fmla="*/ 182 h 317"/>
                <a:gd name="T46" fmla="*/ 79 w 361"/>
                <a:gd name="T47" fmla="*/ 182 h 317"/>
                <a:gd name="T48" fmla="*/ 201 w 361"/>
                <a:gd name="T49" fmla="*/ 121 h 317"/>
                <a:gd name="T50" fmla="*/ 201 w 361"/>
                <a:gd name="T51" fmla="*/ 175 h 317"/>
                <a:gd name="T52" fmla="*/ 204 w 361"/>
                <a:gd name="T53" fmla="*/ 182 h 317"/>
                <a:gd name="T54" fmla="*/ 212 w 361"/>
                <a:gd name="T55" fmla="*/ 182 h 317"/>
                <a:gd name="T56" fmla="*/ 334 w 361"/>
                <a:gd name="T57" fmla="*/ 121 h 317"/>
                <a:gd name="T58" fmla="*/ 334 w 361"/>
                <a:gd name="T59" fmla="*/ 29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1" h="317">
                  <a:moveTo>
                    <a:pt x="352" y="92"/>
                  </a:moveTo>
                  <a:cubicBezTo>
                    <a:pt x="347" y="89"/>
                    <a:pt x="340" y="89"/>
                    <a:pt x="334" y="92"/>
                  </a:cubicBezTo>
                  <a:cubicBezTo>
                    <a:pt x="228" y="145"/>
                    <a:pt x="228" y="145"/>
                    <a:pt x="228" y="145"/>
                  </a:cubicBezTo>
                  <a:cubicBezTo>
                    <a:pt x="228" y="109"/>
                    <a:pt x="228" y="109"/>
                    <a:pt x="228" y="109"/>
                  </a:cubicBezTo>
                  <a:cubicBezTo>
                    <a:pt x="228" y="102"/>
                    <a:pt x="224" y="96"/>
                    <a:pt x="219" y="92"/>
                  </a:cubicBezTo>
                  <a:cubicBezTo>
                    <a:pt x="213" y="89"/>
                    <a:pt x="206" y="89"/>
                    <a:pt x="200" y="92"/>
                  </a:cubicBezTo>
                  <a:cubicBezTo>
                    <a:pt x="94" y="145"/>
                    <a:pt x="94" y="145"/>
                    <a:pt x="94" y="145"/>
                  </a:cubicBezTo>
                  <a:cubicBezTo>
                    <a:pt x="94" y="19"/>
                    <a:pt x="94" y="19"/>
                    <a:pt x="94" y="19"/>
                  </a:cubicBezTo>
                  <a:cubicBezTo>
                    <a:pt x="94" y="9"/>
                    <a:pt x="86" y="0"/>
                    <a:pt x="75" y="0"/>
                  </a:cubicBezTo>
                  <a:cubicBezTo>
                    <a:pt x="19" y="0"/>
                    <a:pt x="19" y="0"/>
                    <a:pt x="19" y="0"/>
                  </a:cubicBezTo>
                  <a:cubicBezTo>
                    <a:pt x="9" y="0"/>
                    <a:pt x="0" y="9"/>
                    <a:pt x="0" y="19"/>
                  </a:cubicBezTo>
                  <a:cubicBezTo>
                    <a:pt x="0" y="298"/>
                    <a:pt x="0" y="298"/>
                    <a:pt x="0" y="298"/>
                  </a:cubicBezTo>
                  <a:cubicBezTo>
                    <a:pt x="0" y="308"/>
                    <a:pt x="9" y="317"/>
                    <a:pt x="19" y="317"/>
                  </a:cubicBezTo>
                  <a:cubicBezTo>
                    <a:pt x="342" y="317"/>
                    <a:pt x="342" y="317"/>
                    <a:pt x="342" y="317"/>
                  </a:cubicBezTo>
                  <a:cubicBezTo>
                    <a:pt x="353" y="317"/>
                    <a:pt x="361" y="308"/>
                    <a:pt x="361" y="298"/>
                  </a:cubicBezTo>
                  <a:cubicBezTo>
                    <a:pt x="361" y="109"/>
                    <a:pt x="361" y="109"/>
                    <a:pt x="361" y="109"/>
                  </a:cubicBezTo>
                  <a:cubicBezTo>
                    <a:pt x="361" y="102"/>
                    <a:pt x="358" y="96"/>
                    <a:pt x="352" y="92"/>
                  </a:cubicBezTo>
                  <a:close/>
                  <a:moveTo>
                    <a:pt x="334" y="290"/>
                  </a:moveTo>
                  <a:cubicBezTo>
                    <a:pt x="27" y="290"/>
                    <a:pt x="27" y="290"/>
                    <a:pt x="27" y="290"/>
                  </a:cubicBezTo>
                  <a:cubicBezTo>
                    <a:pt x="27" y="27"/>
                    <a:pt x="27" y="27"/>
                    <a:pt x="27" y="27"/>
                  </a:cubicBezTo>
                  <a:cubicBezTo>
                    <a:pt x="67" y="27"/>
                    <a:pt x="67" y="27"/>
                    <a:pt x="67" y="27"/>
                  </a:cubicBezTo>
                  <a:cubicBezTo>
                    <a:pt x="67" y="175"/>
                    <a:pt x="67" y="175"/>
                    <a:pt x="67" y="175"/>
                  </a:cubicBezTo>
                  <a:cubicBezTo>
                    <a:pt x="67" y="178"/>
                    <a:pt x="69" y="181"/>
                    <a:pt x="71" y="182"/>
                  </a:cubicBezTo>
                  <a:cubicBezTo>
                    <a:pt x="73" y="184"/>
                    <a:pt x="76" y="184"/>
                    <a:pt x="79" y="182"/>
                  </a:cubicBezTo>
                  <a:cubicBezTo>
                    <a:pt x="201" y="121"/>
                    <a:pt x="201" y="121"/>
                    <a:pt x="201" y="121"/>
                  </a:cubicBezTo>
                  <a:cubicBezTo>
                    <a:pt x="201" y="175"/>
                    <a:pt x="201" y="175"/>
                    <a:pt x="201" y="175"/>
                  </a:cubicBezTo>
                  <a:cubicBezTo>
                    <a:pt x="201" y="178"/>
                    <a:pt x="202" y="181"/>
                    <a:pt x="204" y="182"/>
                  </a:cubicBezTo>
                  <a:cubicBezTo>
                    <a:pt x="207" y="184"/>
                    <a:pt x="210" y="184"/>
                    <a:pt x="212" y="182"/>
                  </a:cubicBezTo>
                  <a:cubicBezTo>
                    <a:pt x="334" y="121"/>
                    <a:pt x="334" y="121"/>
                    <a:pt x="334" y="121"/>
                  </a:cubicBezTo>
                  <a:lnTo>
                    <a:pt x="334"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89">
              <a:extLst>
                <a:ext uri="{FF2B5EF4-FFF2-40B4-BE49-F238E27FC236}">
                  <a16:creationId xmlns:a16="http://schemas.microsoft.com/office/drawing/2014/main" id="{602317C1-36CF-B931-6136-FEC574A41E98}"/>
                </a:ext>
              </a:extLst>
            </p:cNvPr>
            <p:cNvSpPr>
              <a:spLocks/>
            </p:cNvSpPr>
            <p:nvPr/>
          </p:nvSpPr>
          <p:spPr bwMode="auto">
            <a:xfrm>
              <a:off x="3738299" y="4717255"/>
              <a:ext cx="23813" cy="23813"/>
            </a:xfrm>
            <a:custGeom>
              <a:avLst/>
              <a:gdLst>
                <a:gd name="T0" fmla="*/ 8 w 44"/>
                <a:gd name="T1" fmla="*/ 44 h 44"/>
                <a:gd name="T2" fmla="*/ 36 w 44"/>
                <a:gd name="T3" fmla="*/ 44 h 44"/>
                <a:gd name="T4" fmla="*/ 44 w 44"/>
                <a:gd name="T5" fmla="*/ 36 h 44"/>
                <a:gd name="T6" fmla="*/ 44 w 44"/>
                <a:gd name="T7" fmla="*/ 8 h 44"/>
                <a:gd name="T8" fmla="*/ 36 w 44"/>
                <a:gd name="T9" fmla="*/ 0 h 44"/>
                <a:gd name="T10" fmla="*/ 8 w 44"/>
                <a:gd name="T11" fmla="*/ 0 h 44"/>
                <a:gd name="T12" fmla="*/ 0 w 44"/>
                <a:gd name="T13" fmla="*/ 8 h 44"/>
                <a:gd name="T14" fmla="*/ 0 w 44"/>
                <a:gd name="T15" fmla="*/ 36 h 44"/>
                <a:gd name="T16" fmla="*/ 8 w 4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8" y="44"/>
                  </a:moveTo>
                  <a:cubicBezTo>
                    <a:pt x="36" y="44"/>
                    <a:pt x="36" y="44"/>
                    <a:pt x="36" y="44"/>
                  </a:cubicBezTo>
                  <a:cubicBezTo>
                    <a:pt x="40" y="44"/>
                    <a:pt x="44" y="40"/>
                    <a:pt x="44" y="36"/>
                  </a:cubicBezTo>
                  <a:cubicBezTo>
                    <a:pt x="44" y="8"/>
                    <a:pt x="44" y="8"/>
                    <a:pt x="44" y="8"/>
                  </a:cubicBezTo>
                  <a:cubicBezTo>
                    <a:pt x="44" y="3"/>
                    <a:pt x="40" y="0"/>
                    <a:pt x="36" y="0"/>
                  </a:cubicBezTo>
                  <a:cubicBezTo>
                    <a:pt x="8" y="0"/>
                    <a:pt x="8" y="0"/>
                    <a:pt x="8" y="0"/>
                  </a:cubicBezTo>
                  <a:cubicBezTo>
                    <a:pt x="3" y="0"/>
                    <a:pt x="0" y="3"/>
                    <a:pt x="0" y="8"/>
                  </a:cubicBezTo>
                  <a:cubicBezTo>
                    <a:pt x="0" y="36"/>
                    <a:pt x="0" y="36"/>
                    <a:pt x="0" y="36"/>
                  </a:cubicBezTo>
                  <a:cubicBezTo>
                    <a:pt x="0" y="40"/>
                    <a:pt x="3" y="44"/>
                    <a:pt x="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90">
              <a:extLst>
                <a:ext uri="{FF2B5EF4-FFF2-40B4-BE49-F238E27FC236}">
                  <a16:creationId xmlns:a16="http://schemas.microsoft.com/office/drawing/2014/main" id="{386A596D-4EE0-CF3E-6B94-20F62B066303}"/>
                </a:ext>
              </a:extLst>
            </p:cNvPr>
            <p:cNvSpPr>
              <a:spLocks/>
            </p:cNvSpPr>
            <p:nvPr/>
          </p:nvSpPr>
          <p:spPr bwMode="auto">
            <a:xfrm>
              <a:off x="3690674" y="4717255"/>
              <a:ext cx="23813" cy="23813"/>
            </a:xfrm>
            <a:custGeom>
              <a:avLst/>
              <a:gdLst>
                <a:gd name="T0" fmla="*/ 36 w 44"/>
                <a:gd name="T1" fmla="*/ 0 h 44"/>
                <a:gd name="T2" fmla="*/ 8 w 44"/>
                <a:gd name="T3" fmla="*/ 0 h 44"/>
                <a:gd name="T4" fmla="*/ 0 w 44"/>
                <a:gd name="T5" fmla="*/ 8 h 44"/>
                <a:gd name="T6" fmla="*/ 0 w 44"/>
                <a:gd name="T7" fmla="*/ 36 h 44"/>
                <a:gd name="T8" fmla="*/ 8 w 44"/>
                <a:gd name="T9" fmla="*/ 44 h 44"/>
                <a:gd name="T10" fmla="*/ 36 w 44"/>
                <a:gd name="T11" fmla="*/ 44 h 44"/>
                <a:gd name="T12" fmla="*/ 44 w 44"/>
                <a:gd name="T13" fmla="*/ 36 h 44"/>
                <a:gd name="T14" fmla="*/ 44 w 44"/>
                <a:gd name="T15" fmla="*/ 8 h 44"/>
                <a:gd name="T16" fmla="*/ 36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36" y="0"/>
                  </a:moveTo>
                  <a:cubicBezTo>
                    <a:pt x="8" y="0"/>
                    <a:pt x="8" y="0"/>
                    <a:pt x="8" y="0"/>
                  </a:cubicBezTo>
                  <a:cubicBezTo>
                    <a:pt x="3" y="0"/>
                    <a:pt x="0" y="3"/>
                    <a:pt x="0" y="8"/>
                  </a:cubicBezTo>
                  <a:cubicBezTo>
                    <a:pt x="0" y="36"/>
                    <a:pt x="0" y="36"/>
                    <a:pt x="0" y="36"/>
                  </a:cubicBezTo>
                  <a:cubicBezTo>
                    <a:pt x="0" y="40"/>
                    <a:pt x="3" y="44"/>
                    <a:pt x="8" y="44"/>
                  </a:cubicBezTo>
                  <a:cubicBezTo>
                    <a:pt x="36" y="44"/>
                    <a:pt x="36" y="44"/>
                    <a:pt x="36" y="44"/>
                  </a:cubicBezTo>
                  <a:cubicBezTo>
                    <a:pt x="40" y="44"/>
                    <a:pt x="44" y="40"/>
                    <a:pt x="44" y="36"/>
                  </a:cubicBezTo>
                  <a:cubicBezTo>
                    <a:pt x="44" y="8"/>
                    <a:pt x="44" y="8"/>
                    <a:pt x="44" y="8"/>
                  </a:cubicBezTo>
                  <a:cubicBezTo>
                    <a:pt x="44" y="3"/>
                    <a:pt x="40"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91">
              <a:extLst>
                <a:ext uri="{FF2B5EF4-FFF2-40B4-BE49-F238E27FC236}">
                  <a16:creationId xmlns:a16="http://schemas.microsoft.com/office/drawing/2014/main" id="{95CA1621-37C1-05E0-8AC4-69B8E6D8475F}"/>
                </a:ext>
              </a:extLst>
            </p:cNvPr>
            <p:cNvSpPr>
              <a:spLocks/>
            </p:cNvSpPr>
            <p:nvPr/>
          </p:nvSpPr>
          <p:spPr bwMode="auto">
            <a:xfrm>
              <a:off x="3641461" y="4717255"/>
              <a:ext cx="25400" cy="23813"/>
            </a:xfrm>
            <a:custGeom>
              <a:avLst/>
              <a:gdLst>
                <a:gd name="T0" fmla="*/ 37 w 45"/>
                <a:gd name="T1" fmla="*/ 0 h 44"/>
                <a:gd name="T2" fmla="*/ 9 w 45"/>
                <a:gd name="T3" fmla="*/ 0 h 44"/>
                <a:gd name="T4" fmla="*/ 0 w 45"/>
                <a:gd name="T5" fmla="*/ 8 h 44"/>
                <a:gd name="T6" fmla="*/ 0 w 45"/>
                <a:gd name="T7" fmla="*/ 36 h 44"/>
                <a:gd name="T8" fmla="*/ 9 w 45"/>
                <a:gd name="T9" fmla="*/ 44 h 44"/>
                <a:gd name="T10" fmla="*/ 37 w 45"/>
                <a:gd name="T11" fmla="*/ 44 h 44"/>
                <a:gd name="T12" fmla="*/ 45 w 45"/>
                <a:gd name="T13" fmla="*/ 36 h 44"/>
                <a:gd name="T14" fmla="*/ 45 w 45"/>
                <a:gd name="T15" fmla="*/ 8 h 44"/>
                <a:gd name="T16" fmla="*/ 37 w 4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
                  <a:moveTo>
                    <a:pt x="37" y="0"/>
                  </a:moveTo>
                  <a:cubicBezTo>
                    <a:pt x="9" y="0"/>
                    <a:pt x="9" y="0"/>
                    <a:pt x="9" y="0"/>
                  </a:cubicBezTo>
                  <a:cubicBezTo>
                    <a:pt x="4" y="0"/>
                    <a:pt x="0" y="3"/>
                    <a:pt x="0" y="8"/>
                  </a:cubicBezTo>
                  <a:cubicBezTo>
                    <a:pt x="0" y="36"/>
                    <a:pt x="0" y="36"/>
                    <a:pt x="0" y="36"/>
                  </a:cubicBezTo>
                  <a:cubicBezTo>
                    <a:pt x="0" y="40"/>
                    <a:pt x="4" y="44"/>
                    <a:pt x="9" y="44"/>
                  </a:cubicBezTo>
                  <a:cubicBezTo>
                    <a:pt x="37" y="44"/>
                    <a:pt x="37" y="44"/>
                    <a:pt x="37" y="44"/>
                  </a:cubicBezTo>
                  <a:cubicBezTo>
                    <a:pt x="41" y="44"/>
                    <a:pt x="45" y="40"/>
                    <a:pt x="45" y="36"/>
                  </a:cubicBezTo>
                  <a:cubicBezTo>
                    <a:pt x="45" y="8"/>
                    <a:pt x="45" y="8"/>
                    <a:pt x="45" y="8"/>
                  </a:cubicBezTo>
                  <a:cubicBezTo>
                    <a:pt x="45" y="3"/>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92">
              <a:extLst>
                <a:ext uri="{FF2B5EF4-FFF2-40B4-BE49-F238E27FC236}">
                  <a16:creationId xmlns:a16="http://schemas.microsoft.com/office/drawing/2014/main" id="{88BB64EA-7C4C-E50D-8CA6-CD42EA919378}"/>
                </a:ext>
              </a:extLst>
            </p:cNvPr>
            <p:cNvSpPr>
              <a:spLocks/>
            </p:cNvSpPr>
            <p:nvPr/>
          </p:nvSpPr>
          <p:spPr bwMode="auto">
            <a:xfrm>
              <a:off x="3698611" y="4558505"/>
              <a:ext cx="101600" cy="58738"/>
            </a:xfrm>
            <a:custGeom>
              <a:avLst/>
              <a:gdLst>
                <a:gd name="T0" fmla="*/ 5 w 188"/>
                <a:gd name="T1" fmla="*/ 32 h 109"/>
                <a:gd name="T2" fmla="*/ 5 w 188"/>
                <a:gd name="T3" fmla="*/ 32 h 109"/>
                <a:gd name="T4" fmla="*/ 18 w 188"/>
                <a:gd name="T5" fmla="*/ 38 h 109"/>
                <a:gd name="T6" fmla="*/ 102 w 188"/>
                <a:gd name="T7" fmla="*/ 42 h 109"/>
                <a:gd name="T8" fmla="*/ 161 w 188"/>
                <a:gd name="T9" fmla="*/ 102 h 109"/>
                <a:gd name="T10" fmla="*/ 172 w 188"/>
                <a:gd name="T11" fmla="*/ 108 h 109"/>
                <a:gd name="T12" fmla="*/ 174 w 188"/>
                <a:gd name="T13" fmla="*/ 107 h 109"/>
                <a:gd name="T14" fmla="*/ 181 w 188"/>
                <a:gd name="T15" fmla="*/ 104 h 109"/>
                <a:gd name="T16" fmla="*/ 181 w 188"/>
                <a:gd name="T17" fmla="*/ 104 h 109"/>
                <a:gd name="T18" fmla="*/ 187 w 188"/>
                <a:gd name="T19" fmla="*/ 99 h 109"/>
                <a:gd name="T20" fmla="*/ 187 w 188"/>
                <a:gd name="T21" fmla="*/ 92 h 109"/>
                <a:gd name="T22" fmla="*/ 113 w 188"/>
                <a:gd name="T23" fmla="*/ 17 h 109"/>
                <a:gd name="T24" fmla="*/ 8 w 188"/>
                <a:gd name="T25" fmla="*/ 12 h 109"/>
                <a:gd name="T26" fmla="*/ 8 w 188"/>
                <a:gd name="T27" fmla="*/ 12 h 109"/>
                <a:gd name="T28" fmla="*/ 2 w 188"/>
                <a:gd name="T29" fmla="*/ 25 h 109"/>
                <a:gd name="T30" fmla="*/ 5 w 188"/>
                <a:gd name="T31"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109">
                  <a:moveTo>
                    <a:pt x="5" y="32"/>
                  </a:moveTo>
                  <a:cubicBezTo>
                    <a:pt x="5" y="32"/>
                    <a:pt x="5" y="32"/>
                    <a:pt x="5" y="32"/>
                  </a:cubicBezTo>
                  <a:cubicBezTo>
                    <a:pt x="7" y="37"/>
                    <a:pt x="13" y="39"/>
                    <a:pt x="18" y="38"/>
                  </a:cubicBezTo>
                  <a:cubicBezTo>
                    <a:pt x="45" y="28"/>
                    <a:pt x="75" y="30"/>
                    <a:pt x="102" y="42"/>
                  </a:cubicBezTo>
                  <a:cubicBezTo>
                    <a:pt x="129" y="54"/>
                    <a:pt x="150" y="75"/>
                    <a:pt x="161" y="102"/>
                  </a:cubicBezTo>
                  <a:cubicBezTo>
                    <a:pt x="163" y="106"/>
                    <a:pt x="168" y="109"/>
                    <a:pt x="172" y="108"/>
                  </a:cubicBezTo>
                  <a:cubicBezTo>
                    <a:pt x="173" y="108"/>
                    <a:pt x="173" y="107"/>
                    <a:pt x="174" y="107"/>
                  </a:cubicBezTo>
                  <a:cubicBezTo>
                    <a:pt x="181" y="104"/>
                    <a:pt x="181" y="104"/>
                    <a:pt x="181" y="104"/>
                  </a:cubicBezTo>
                  <a:cubicBezTo>
                    <a:pt x="181" y="104"/>
                    <a:pt x="181" y="104"/>
                    <a:pt x="181" y="104"/>
                  </a:cubicBezTo>
                  <a:cubicBezTo>
                    <a:pt x="184" y="103"/>
                    <a:pt x="186" y="101"/>
                    <a:pt x="187" y="99"/>
                  </a:cubicBezTo>
                  <a:cubicBezTo>
                    <a:pt x="188" y="97"/>
                    <a:pt x="188" y="94"/>
                    <a:pt x="187" y="92"/>
                  </a:cubicBezTo>
                  <a:cubicBezTo>
                    <a:pt x="172" y="58"/>
                    <a:pt x="146" y="32"/>
                    <a:pt x="113" y="17"/>
                  </a:cubicBezTo>
                  <a:cubicBezTo>
                    <a:pt x="80" y="2"/>
                    <a:pt x="42" y="0"/>
                    <a:pt x="8" y="12"/>
                  </a:cubicBezTo>
                  <a:cubicBezTo>
                    <a:pt x="8" y="12"/>
                    <a:pt x="8" y="12"/>
                    <a:pt x="8" y="12"/>
                  </a:cubicBezTo>
                  <a:cubicBezTo>
                    <a:pt x="3" y="14"/>
                    <a:pt x="0" y="20"/>
                    <a:pt x="2" y="25"/>
                  </a:cubicBezTo>
                  <a:lnTo>
                    <a:pt x="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93">
              <a:extLst>
                <a:ext uri="{FF2B5EF4-FFF2-40B4-BE49-F238E27FC236}">
                  <a16:creationId xmlns:a16="http://schemas.microsoft.com/office/drawing/2014/main" id="{56080F02-2CA1-C0AB-DCF0-EE7E979AD690}"/>
                </a:ext>
              </a:extLst>
            </p:cNvPr>
            <p:cNvSpPr>
              <a:spLocks/>
            </p:cNvSpPr>
            <p:nvPr/>
          </p:nvSpPr>
          <p:spPr bwMode="auto">
            <a:xfrm>
              <a:off x="3706549" y="4585493"/>
              <a:ext cx="68263" cy="44450"/>
            </a:xfrm>
            <a:custGeom>
              <a:avLst/>
              <a:gdLst>
                <a:gd name="T0" fmla="*/ 8 w 126"/>
                <a:gd name="T1" fmla="*/ 15 h 84"/>
                <a:gd name="T2" fmla="*/ 7 w 126"/>
                <a:gd name="T3" fmla="*/ 15 h 84"/>
                <a:gd name="T4" fmla="*/ 2 w 126"/>
                <a:gd name="T5" fmla="*/ 28 h 84"/>
                <a:gd name="T6" fmla="*/ 5 w 126"/>
                <a:gd name="T7" fmla="*/ 35 h 84"/>
                <a:gd name="T8" fmla="*/ 5 w 126"/>
                <a:gd name="T9" fmla="*/ 36 h 84"/>
                <a:gd name="T10" fmla="*/ 17 w 126"/>
                <a:gd name="T11" fmla="*/ 41 h 84"/>
                <a:gd name="T12" fmla="*/ 98 w 126"/>
                <a:gd name="T13" fmla="*/ 77 h 84"/>
                <a:gd name="T14" fmla="*/ 109 w 126"/>
                <a:gd name="T15" fmla="*/ 83 h 84"/>
                <a:gd name="T16" fmla="*/ 110 w 126"/>
                <a:gd name="T17" fmla="*/ 82 h 84"/>
                <a:gd name="T18" fmla="*/ 118 w 126"/>
                <a:gd name="T19" fmla="*/ 79 h 84"/>
                <a:gd name="T20" fmla="*/ 118 w 126"/>
                <a:gd name="T21" fmla="*/ 79 h 84"/>
                <a:gd name="T22" fmla="*/ 124 w 126"/>
                <a:gd name="T23" fmla="*/ 67 h 84"/>
                <a:gd name="T24" fmla="*/ 8 w 126"/>
                <a:gd name="T2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84">
                  <a:moveTo>
                    <a:pt x="8" y="15"/>
                  </a:moveTo>
                  <a:cubicBezTo>
                    <a:pt x="7" y="15"/>
                    <a:pt x="7" y="15"/>
                    <a:pt x="7" y="15"/>
                  </a:cubicBezTo>
                  <a:cubicBezTo>
                    <a:pt x="2" y="17"/>
                    <a:pt x="0" y="23"/>
                    <a:pt x="2" y="28"/>
                  </a:cubicBezTo>
                  <a:cubicBezTo>
                    <a:pt x="5" y="35"/>
                    <a:pt x="5" y="35"/>
                    <a:pt x="5" y="35"/>
                  </a:cubicBezTo>
                  <a:cubicBezTo>
                    <a:pt x="5" y="35"/>
                    <a:pt x="5" y="36"/>
                    <a:pt x="5" y="36"/>
                  </a:cubicBezTo>
                  <a:cubicBezTo>
                    <a:pt x="7" y="40"/>
                    <a:pt x="12" y="42"/>
                    <a:pt x="17" y="41"/>
                  </a:cubicBezTo>
                  <a:cubicBezTo>
                    <a:pt x="49" y="31"/>
                    <a:pt x="84" y="46"/>
                    <a:pt x="98" y="77"/>
                  </a:cubicBezTo>
                  <a:cubicBezTo>
                    <a:pt x="100" y="81"/>
                    <a:pt x="105" y="84"/>
                    <a:pt x="109" y="83"/>
                  </a:cubicBezTo>
                  <a:cubicBezTo>
                    <a:pt x="110" y="83"/>
                    <a:pt x="110" y="82"/>
                    <a:pt x="110" y="82"/>
                  </a:cubicBezTo>
                  <a:cubicBezTo>
                    <a:pt x="118" y="79"/>
                    <a:pt x="118" y="79"/>
                    <a:pt x="118" y="79"/>
                  </a:cubicBezTo>
                  <a:cubicBezTo>
                    <a:pt x="118" y="79"/>
                    <a:pt x="118" y="79"/>
                    <a:pt x="118" y="79"/>
                  </a:cubicBezTo>
                  <a:cubicBezTo>
                    <a:pt x="123" y="77"/>
                    <a:pt x="126" y="71"/>
                    <a:pt x="124" y="67"/>
                  </a:cubicBezTo>
                  <a:cubicBezTo>
                    <a:pt x="104" y="22"/>
                    <a:pt x="54" y="0"/>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1573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obile Large Headline">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006FD6E2-8534-5AB6-B3EE-3B17B224C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0340"/>
            <a:ext cx="4560213" cy="6787660"/>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72DDE7A5-E2F2-4CF2-B186-F3795441777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7F1F9F-4C3C-4D70-9F0E-5759721FA96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4" name="Group 23">
            <a:extLst>
              <a:ext uri="{FF2B5EF4-FFF2-40B4-BE49-F238E27FC236}">
                <a16:creationId xmlns:a16="http://schemas.microsoft.com/office/drawing/2014/main" id="{F115E115-25E8-43EB-BA59-CCA58D4B8507}"/>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B0E3C50-5D0D-4B3D-AB5E-FB14C50605B1}"/>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7BAD98C-D2A0-4D70-8EE5-0EF8CD534BEB}"/>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691DC690-D4FD-4831-96EA-3B2665EC0D4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C76CB046-A760-4B56-AE94-1EB3F5FDF2C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EE180CB8-C23E-474B-B32A-6F5128D6C69D}"/>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3" name="Picture Placeholder 76">
            <a:extLst>
              <a:ext uri="{FF2B5EF4-FFF2-40B4-BE49-F238E27FC236}">
                <a16:creationId xmlns:a16="http://schemas.microsoft.com/office/drawing/2014/main" id="{E4A78C83-54D3-4811-1AC5-48882A788659}"/>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5" name="Group 24">
            <a:extLst>
              <a:ext uri="{FF2B5EF4-FFF2-40B4-BE49-F238E27FC236}">
                <a16:creationId xmlns:a16="http://schemas.microsoft.com/office/drawing/2014/main" id="{FB3F45C7-8290-2436-0B0B-D5D6040CE12B}"/>
              </a:ext>
            </a:extLst>
          </p:cNvPr>
          <p:cNvGrpSpPr/>
          <p:nvPr userDrawn="1"/>
        </p:nvGrpSpPr>
        <p:grpSpPr>
          <a:xfrm>
            <a:off x="2479465" y="422047"/>
            <a:ext cx="1853698" cy="1214240"/>
            <a:chOff x="2465818" y="423544"/>
            <a:chExt cx="1663897" cy="1089913"/>
          </a:xfrm>
        </p:grpSpPr>
        <p:grpSp>
          <p:nvGrpSpPr>
            <p:cNvPr id="19" name="Group 18">
              <a:extLst>
                <a:ext uri="{FF2B5EF4-FFF2-40B4-BE49-F238E27FC236}">
                  <a16:creationId xmlns:a16="http://schemas.microsoft.com/office/drawing/2014/main" id="{36B2DC55-BA70-9FCD-3150-96E9555C2F3B}"/>
                </a:ext>
              </a:extLst>
            </p:cNvPr>
            <p:cNvGrpSpPr/>
            <p:nvPr userDrawn="1"/>
          </p:nvGrpSpPr>
          <p:grpSpPr>
            <a:xfrm>
              <a:off x="2465818" y="649240"/>
              <a:ext cx="864217" cy="864217"/>
              <a:chOff x="2465818" y="649240"/>
              <a:chExt cx="864217" cy="864217"/>
            </a:xfrm>
          </p:grpSpPr>
          <p:grpSp>
            <p:nvGrpSpPr>
              <p:cNvPr id="7" name="Group 6">
                <a:extLst>
                  <a:ext uri="{FF2B5EF4-FFF2-40B4-BE49-F238E27FC236}">
                    <a16:creationId xmlns:a16="http://schemas.microsoft.com/office/drawing/2014/main" id="{B7E17E7F-742E-7E88-F091-C1CA2A8816B5}"/>
                  </a:ext>
                </a:extLst>
              </p:cNvPr>
              <p:cNvGrpSpPr/>
              <p:nvPr userDrawn="1"/>
            </p:nvGrpSpPr>
            <p:grpSpPr>
              <a:xfrm>
                <a:off x="2465818" y="649240"/>
                <a:ext cx="864217" cy="864217"/>
                <a:chOff x="3044798" y="657221"/>
                <a:chExt cx="864217" cy="864217"/>
              </a:xfrm>
            </p:grpSpPr>
            <p:pic>
              <p:nvPicPr>
                <p:cNvPr id="8" name="Graphic 7">
                  <a:extLst>
                    <a:ext uri="{FF2B5EF4-FFF2-40B4-BE49-F238E27FC236}">
                      <a16:creationId xmlns:a16="http://schemas.microsoft.com/office/drawing/2014/main" id="{A309E261-E18C-C88C-0F91-CAFBDBD9BC6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9" name="Graphic 8">
                  <a:extLst>
                    <a:ext uri="{FF2B5EF4-FFF2-40B4-BE49-F238E27FC236}">
                      <a16:creationId xmlns:a16="http://schemas.microsoft.com/office/drawing/2014/main" id="{2BEB49AD-AD29-7F69-8645-04333F4019C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02BD5D2-5239-26A7-0232-3D7220F8FDA8}"/>
                  </a:ext>
                </a:extLst>
              </p:cNvPr>
              <p:cNvGrpSpPr/>
              <p:nvPr userDrawn="1"/>
            </p:nvGrpSpPr>
            <p:grpSpPr>
              <a:xfrm>
                <a:off x="2743319" y="892301"/>
                <a:ext cx="368371" cy="373748"/>
                <a:chOff x="1137485" y="901498"/>
                <a:chExt cx="403974" cy="409871"/>
              </a:xfrm>
              <a:solidFill>
                <a:schemeClr val="bg2"/>
              </a:solidFill>
            </p:grpSpPr>
            <p:sp>
              <p:nvSpPr>
                <p:cNvPr id="14" name="Freeform 1370">
                  <a:extLst>
                    <a:ext uri="{FF2B5EF4-FFF2-40B4-BE49-F238E27FC236}">
                      <a16:creationId xmlns:a16="http://schemas.microsoft.com/office/drawing/2014/main" id="{AED218B0-C264-3ABE-75C1-51E71242BF33}"/>
                    </a:ext>
                  </a:extLst>
                </p:cNvPr>
                <p:cNvSpPr>
                  <a:spLocks noEditPoints="1"/>
                </p:cNvSpPr>
                <p:nvPr/>
              </p:nvSpPr>
              <p:spPr bwMode="auto">
                <a:xfrm>
                  <a:off x="1137485" y="901498"/>
                  <a:ext cx="259486" cy="409871"/>
                </a:xfrm>
                <a:custGeom>
                  <a:avLst/>
                  <a:gdLst>
                    <a:gd name="T0" fmla="*/ 219 w 258"/>
                    <a:gd name="T1" fmla="*/ 0 h 412"/>
                    <a:gd name="T2" fmla="*/ 39 w 258"/>
                    <a:gd name="T3" fmla="*/ 0 h 412"/>
                    <a:gd name="T4" fmla="*/ 0 w 258"/>
                    <a:gd name="T5" fmla="*/ 39 h 412"/>
                    <a:gd name="T6" fmla="*/ 0 w 258"/>
                    <a:gd name="T7" fmla="*/ 373 h 412"/>
                    <a:gd name="T8" fmla="*/ 39 w 258"/>
                    <a:gd name="T9" fmla="*/ 412 h 412"/>
                    <a:gd name="T10" fmla="*/ 219 w 258"/>
                    <a:gd name="T11" fmla="*/ 412 h 412"/>
                    <a:gd name="T12" fmla="*/ 258 w 258"/>
                    <a:gd name="T13" fmla="*/ 373 h 412"/>
                    <a:gd name="T14" fmla="*/ 258 w 258"/>
                    <a:gd name="T15" fmla="*/ 39 h 412"/>
                    <a:gd name="T16" fmla="*/ 219 w 258"/>
                    <a:gd name="T17" fmla="*/ 0 h 412"/>
                    <a:gd name="T18" fmla="*/ 230 w 258"/>
                    <a:gd name="T19" fmla="*/ 373 h 412"/>
                    <a:gd name="T20" fmla="*/ 219 w 258"/>
                    <a:gd name="T21" fmla="*/ 385 h 412"/>
                    <a:gd name="T22" fmla="*/ 39 w 258"/>
                    <a:gd name="T23" fmla="*/ 385 h 412"/>
                    <a:gd name="T24" fmla="*/ 27 w 258"/>
                    <a:gd name="T25" fmla="*/ 373 h 412"/>
                    <a:gd name="T26" fmla="*/ 27 w 258"/>
                    <a:gd name="T27" fmla="*/ 39 h 412"/>
                    <a:gd name="T28" fmla="*/ 39 w 258"/>
                    <a:gd name="T29" fmla="*/ 28 h 412"/>
                    <a:gd name="T30" fmla="*/ 219 w 258"/>
                    <a:gd name="T31" fmla="*/ 28 h 412"/>
                    <a:gd name="T32" fmla="*/ 230 w 258"/>
                    <a:gd name="T33" fmla="*/ 39 h 412"/>
                    <a:gd name="T34" fmla="*/ 230 w 258"/>
                    <a:gd name="T35" fmla="*/ 37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412">
                      <a:moveTo>
                        <a:pt x="219" y="0"/>
                      </a:moveTo>
                      <a:cubicBezTo>
                        <a:pt x="39" y="0"/>
                        <a:pt x="39" y="0"/>
                        <a:pt x="39" y="0"/>
                      </a:cubicBezTo>
                      <a:cubicBezTo>
                        <a:pt x="17" y="0"/>
                        <a:pt x="0" y="18"/>
                        <a:pt x="0" y="39"/>
                      </a:cubicBezTo>
                      <a:cubicBezTo>
                        <a:pt x="0" y="373"/>
                        <a:pt x="0" y="373"/>
                        <a:pt x="0" y="373"/>
                      </a:cubicBezTo>
                      <a:cubicBezTo>
                        <a:pt x="0" y="395"/>
                        <a:pt x="17" y="412"/>
                        <a:pt x="39" y="412"/>
                      </a:cubicBezTo>
                      <a:cubicBezTo>
                        <a:pt x="219" y="412"/>
                        <a:pt x="219" y="412"/>
                        <a:pt x="219" y="412"/>
                      </a:cubicBezTo>
                      <a:cubicBezTo>
                        <a:pt x="240" y="412"/>
                        <a:pt x="258" y="395"/>
                        <a:pt x="258" y="373"/>
                      </a:cubicBezTo>
                      <a:cubicBezTo>
                        <a:pt x="258" y="39"/>
                        <a:pt x="258" y="39"/>
                        <a:pt x="258" y="39"/>
                      </a:cubicBezTo>
                      <a:cubicBezTo>
                        <a:pt x="258" y="18"/>
                        <a:pt x="240" y="0"/>
                        <a:pt x="219" y="0"/>
                      </a:cubicBezTo>
                      <a:close/>
                      <a:moveTo>
                        <a:pt x="230" y="373"/>
                      </a:moveTo>
                      <a:cubicBezTo>
                        <a:pt x="230" y="379"/>
                        <a:pt x="225" y="385"/>
                        <a:pt x="219" y="385"/>
                      </a:cubicBezTo>
                      <a:cubicBezTo>
                        <a:pt x="39" y="385"/>
                        <a:pt x="39" y="385"/>
                        <a:pt x="39" y="385"/>
                      </a:cubicBezTo>
                      <a:cubicBezTo>
                        <a:pt x="32" y="385"/>
                        <a:pt x="27" y="379"/>
                        <a:pt x="27" y="373"/>
                      </a:cubicBezTo>
                      <a:cubicBezTo>
                        <a:pt x="27" y="39"/>
                        <a:pt x="27" y="39"/>
                        <a:pt x="27" y="39"/>
                      </a:cubicBezTo>
                      <a:cubicBezTo>
                        <a:pt x="27" y="33"/>
                        <a:pt x="32" y="28"/>
                        <a:pt x="39" y="28"/>
                      </a:cubicBezTo>
                      <a:cubicBezTo>
                        <a:pt x="219" y="28"/>
                        <a:pt x="219" y="28"/>
                        <a:pt x="219" y="28"/>
                      </a:cubicBezTo>
                      <a:cubicBezTo>
                        <a:pt x="225" y="28"/>
                        <a:pt x="230" y="33"/>
                        <a:pt x="230" y="39"/>
                      </a:cubicBezTo>
                      <a:lnTo>
                        <a:pt x="230" y="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71">
                  <a:extLst>
                    <a:ext uri="{FF2B5EF4-FFF2-40B4-BE49-F238E27FC236}">
                      <a16:creationId xmlns:a16="http://schemas.microsoft.com/office/drawing/2014/main" id="{D9FCE85A-B7C2-5B28-2DC1-721D0AB13859}"/>
                    </a:ext>
                  </a:extLst>
                </p:cNvPr>
                <p:cNvSpPr>
                  <a:spLocks noEditPoints="1"/>
                </p:cNvSpPr>
                <p:nvPr/>
              </p:nvSpPr>
              <p:spPr bwMode="auto">
                <a:xfrm>
                  <a:off x="1184664" y="948677"/>
                  <a:ext cx="165128" cy="265383"/>
                </a:xfrm>
                <a:custGeom>
                  <a:avLst/>
                  <a:gdLst>
                    <a:gd name="T0" fmla="*/ 0 w 56"/>
                    <a:gd name="T1" fmla="*/ 90 h 90"/>
                    <a:gd name="T2" fmla="*/ 56 w 56"/>
                    <a:gd name="T3" fmla="*/ 90 h 90"/>
                    <a:gd name="T4" fmla="*/ 56 w 56"/>
                    <a:gd name="T5" fmla="*/ 0 h 90"/>
                    <a:gd name="T6" fmla="*/ 0 w 56"/>
                    <a:gd name="T7" fmla="*/ 0 h 90"/>
                    <a:gd name="T8" fmla="*/ 0 w 56"/>
                    <a:gd name="T9" fmla="*/ 90 h 90"/>
                    <a:gd name="T10" fmla="*/ 9 w 56"/>
                    <a:gd name="T11" fmla="*/ 9 h 90"/>
                    <a:gd name="T12" fmla="*/ 47 w 56"/>
                    <a:gd name="T13" fmla="*/ 9 h 90"/>
                    <a:gd name="T14" fmla="*/ 47 w 56"/>
                    <a:gd name="T15" fmla="*/ 81 h 90"/>
                    <a:gd name="T16" fmla="*/ 9 w 56"/>
                    <a:gd name="T17" fmla="*/ 81 h 90"/>
                    <a:gd name="T18" fmla="*/ 9 w 56"/>
                    <a:gd name="T19"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90">
                      <a:moveTo>
                        <a:pt x="0" y="90"/>
                      </a:moveTo>
                      <a:lnTo>
                        <a:pt x="56" y="90"/>
                      </a:lnTo>
                      <a:lnTo>
                        <a:pt x="56" y="0"/>
                      </a:lnTo>
                      <a:lnTo>
                        <a:pt x="0" y="0"/>
                      </a:lnTo>
                      <a:lnTo>
                        <a:pt x="0" y="90"/>
                      </a:lnTo>
                      <a:close/>
                      <a:moveTo>
                        <a:pt x="9" y="9"/>
                      </a:moveTo>
                      <a:lnTo>
                        <a:pt x="47" y="9"/>
                      </a:lnTo>
                      <a:lnTo>
                        <a:pt x="47" y="81"/>
                      </a:lnTo>
                      <a:lnTo>
                        <a:pt x="9" y="81"/>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72">
                  <a:extLst>
                    <a:ext uri="{FF2B5EF4-FFF2-40B4-BE49-F238E27FC236}">
                      <a16:creationId xmlns:a16="http://schemas.microsoft.com/office/drawing/2014/main" id="{C09404B2-D426-802A-F02D-37F0B303C835}"/>
                    </a:ext>
                  </a:extLst>
                </p:cNvPr>
                <p:cNvSpPr>
                  <a:spLocks noChangeArrowheads="1"/>
                </p:cNvSpPr>
                <p:nvPr/>
              </p:nvSpPr>
              <p:spPr bwMode="auto">
                <a:xfrm>
                  <a:off x="1246586" y="1228803"/>
                  <a:ext cx="44232" cy="442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73">
                  <a:extLst>
                    <a:ext uri="{FF2B5EF4-FFF2-40B4-BE49-F238E27FC236}">
                      <a16:creationId xmlns:a16="http://schemas.microsoft.com/office/drawing/2014/main" id="{5738E4C1-5C5A-A42F-47B1-2125C6279639}"/>
                    </a:ext>
                  </a:extLst>
                </p:cNvPr>
                <p:cNvSpPr>
                  <a:spLocks/>
                </p:cNvSpPr>
                <p:nvPr/>
              </p:nvSpPr>
              <p:spPr bwMode="auto">
                <a:xfrm>
                  <a:off x="1479535" y="1004702"/>
                  <a:ext cx="61924" cy="203462"/>
                </a:xfrm>
                <a:custGeom>
                  <a:avLst/>
                  <a:gdLst>
                    <a:gd name="T0" fmla="*/ 24 w 62"/>
                    <a:gd name="T1" fmla="*/ 3 h 203"/>
                    <a:gd name="T2" fmla="*/ 17 w 62"/>
                    <a:gd name="T3" fmla="*/ 0 h 203"/>
                    <a:gd name="T4" fmla="*/ 10 w 62"/>
                    <a:gd name="T5" fmla="*/ 3 h 203"/>
                    <a:gd name="T6" fmla="*/ 10 w 62"/>
                    <a:gd name="T7" fmla="*/ 3 h 203"/>
                    <a:gd name="T8" fmla="*/ 4 w 62"/>
                    <a:gd name="T9" fmla="*/ 9 h 203"/>
                    <a:gd name="T10" fmla="*/ 3 w 62"/>
                    <a:gd name="T11" fmla="*/ 10 h 203"/>
                    <a:gd name="T12" fmla="*/ 4 w 62"/>
                    <a:gd name="T13" fmla="*/ 22 h 203"/>
                    <a:gd name="T14" fmla="*/ 35 w 62"/>
                    <a:gd name="T15" fmla="*/ 101 h 203"/>
                    <a:gd name="T16" fmla="*/ 4 w 62"/>
                    <a:gd name="T17" fmla="*/ 180 h 203"/>
                    <a:gd name="T18" fmla="*/ 4 w 62"/>
                    <a:gd name="T19" fmla="*/ 193 h 203"/>
                    <a:gd name="T20" fmla="*/ 4 w 62"/>
                    <a:gd name="T21" fmla="*/ 193 h 203"/>
                    <a:gd name="T22" fmla="*/ 10 w 62"/>
                    <a:gd name="T23" fmla="*/ 199 h 203"/>
                    <a:gd name="T24" fmla="*/ 23 w 62"/>
                    <a:gd name="T25" fmla="*/ 199 h 203"/>
                    <a:gd name="T26" fmla="*/ 24 w 62"/>
                    <a:gd name="T27" fmla="*/ 199 h 203"/>
                    <a:gd name="T28" fmla="*/ 62 w 62"/>
                    <a:gd name="T29" fmla="*/ 101 h 203"/>
                    <a:gd name="T30" fmla="*/ 24 w 62"/>
                    <a:gd name="T31"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203">
                      <a:moveTo>
                        <a:pt x="24" y="3"/>
                      </a:moveTo>
                      <a:cubicBezTo>
                        <a:pt x="22" y="2"/>
                        <a:pt x="20" y="0"/>
                        <a:pt x="17" y="0"/>
                      </a:cubicBezTo>
                      <a:cubicBezTo>
                        <a:pt x="14" y="0"/>
                        <a:pt x="12" y="1"/>
                        <a:pt x="10" y="3"/>
                      </a:cubicBezTo>
                      <a:cubicBezTo>
                        <a:pt x="10" y="3"/>
                        <a:pt x="10" y="3"/>
                        <a:pt x="10" y="3"/>
                      </a:cubicBezTo>
                      <a:cubicBezTo>
                        <a:pt x="4" y="9"/>
                        <a:pt x="4" y="9"/>
                        <a:pt x="4" y="9"/>
                      </a:cubicBezTo>
                      <a:cubicBezTo>
                        <a:pt x="4" y="9"/>
                        <a:pt x="3" y="10"/>
                        <a:pt x="3" y="10"/>
                      </a:cubicBezTo>
                      <a:cubicBezTo>
                        <a:pt x="0" y="14"/>
                        <a:pt x="1" y="19"/>
                        <a:pt x="4" y="22"/>
                      </a:cubicBezTo>
                      <a:cubicBezTo>
                        <a:pt x="24" y="44"/>
                        <a:pt x="35" y="72"/>
                        <a:pt x="35" y="101"/>
                      </a:cubicBezTo>
                      <a:cubicBezTo>
                        <a:pt x="35" y="130"/>
                        <a:pt x="24" y="158"/>
                        <a:pt x="4" y="180"/>
                      </a:cubicBezTo>
                      <a:cubicBezTo>
                        <a:pt x="0" y="184"/>
                        <a:pt x="0" y="189"/>
                        <a:pt x="4" y="193"/>
                      </a:cubicBezTo>
                      <a:cubicBezTo>
                        <a:pt x="4" y="193"/>
                        <a:pt x="4" y="193"/>
                        <a:pt x="4" y="193"/>
                      </a:cubicBezTo>
                      <a:cubicBezTo>
                        <a:pt x="10" y="199"/>
                        <a:pt x="10" y="199"/>
                        <a:pt x="10" y="199"/>
                      </a:cubicBezTo>
                      <a:cubicBezTo>
                        <a:pt x="13" y="203"/>
                        <a:pt x="20" y="203"/>
                        <a:pt x="23" y="199"/>
                      </a:cubicBezTo>
                      <a:cubicBezTo>
                        <a:pt x="23" y="199"/>
                        <a:pt x="24" y="199"/>
                        <a:pt x="24" y="199"/>
                      </a:cubicBezTo>
                      <a:cubicBezTo>
                        <a:pt x="48" y="172"/>
                        <a:pt x="62" y="138"/>
                        <a:pt x="62" y="101"/>
                      </a:cubicBezTo>
                      <a:cubicBezTo>
                        <a:pt x="62" y="65"/>
                        <a:pt x="48" y="30"/>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74">
                  <a:extLst>
                    <a:ext uri="{FF2B5EF4-FFF2-40B4-BE49-F238E27FC236}">
                      <a16:creationId xmlns:a16="http://schemas.microsoft.com/office/drawing/2014/main" id="{7EA4AB4A-C641-D50D-D24B-71B07A59420B}"/>
                    </a:ext>
                  </a:extLst>
                </p:cNvPr>
                <p:cNvSpPr>
                  <a:spLocks/>
                </p:cNvSpPr>
                <p:nvPr/>
              </p:nvSpPr>
              <p:spPr bwMode="auto">
                <a:xfrm>
                  <a:off x="1438253" y="1040086"/>
                  <a:ext cx="53077" cy="135640"/>
                </a:xfrm>
                <a:custGeom>
                  <a:avLst/>
                  <a:gdLst>
                    <a:gd name="T0" fmla="*/ 23 w 55"/>
                    <a:gd name="T1" fmla="*/ 5 h 136"/>
                    <a:gd name="T2" fmla="*/ 10 w 55"/>
                    <a:gd name="T3" fmla="*/ 4 h 136"/>
                    <a:gd name="T4" fmla="*/ 9 w 55"/>
                    <a:gd name="T5" fmla="*/ 4 h 136"/>
                    <a:gd name="T6" fmla="*/ 4 w 55"/>
                    <a:gd name="T7" fmla="*/ 10 h 136"/>
                    <a:gd name="T8" fmla="*/ 3 w 55"/>
                    <a:gd name="T9" fmla="*/ 11 h 136"/>
                    <a:gd name="T10" fmla="*/ 3 w 55"/>
                    <a:gd name="T11" fmla="*/ 23 h 136"/>
                    <a:gd name="T12" fmla="*/ 3 w 55"/>
                    <a:gd name="T13" fmla="*/ 113 h 136"/>
                    <a:gd name="T14" fmla="*/ 3 w 55"/>
                    <a:gd name="T15" fmla="*/ 125 h 136"/>
                    <a:gd name="T16" fmla="*/ 3 w 55"/>
                    <a:gd name="T17" fmla="*/ 126 h 136"/>
                    <a:gd name="T18" fmla="*/ 9 w 55"/>
                    <a:gd name="T19" fmla="*/ 132 h 136"/>
                    <a:gd name="T20" fmla="*/ 23 w 55"/>
                    <a:gd name="T21" fmla="*/ 132 h 136"/>
                    <a:gd name="T22" fmla="*/ 23 w 55"/>
                    <a:gd name="T23" fmla="*/ 131 h 136"/>
                    <a:gd name="T24" fmla="*/ 23 w 55"/>
                    <a:gd name="T25"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36">
                      <a:moveTo>
                        <a:pt x="23" y="5"/>
                      </a:moveTo>
                      <a:cubicBezTo>
                        <a:pt x="20" y="1"/>
                        <a:pt x="14" y="0"/>
                        <a:pt x="10" y="4"/>
                      </a:cubicBezTo>
                      <a:cubicBezTo>
                        <a:pt x="10" y="4"/>
                        <a:pt x="9" y="4"/>
                        <a:pt x="9" y="4"/>
                      </a:cubicBezTo>
                      <a:cubicBezTo>
                        <a:pt x="4" y="10"/>
                        <a:pt x="4" y="10"/>
                        <a:pt x="4" y="10"/>
                      </a:cubicBezTo>
                      <a:cubicBezTo>
                        <a:pt x="3" y="10"/>
                        <a:pt x="3" y="11"/>
                        <a:pt x="3" y="11"/>
                      </a:cubicBezTo>
                      <a:cubicBezTo>
                        <a:pt x="0" y="15"/>
                        <a:pt x="0" y="20"/>
                        <a:pt x="3" y="23"/>
                      </a:cubicBezTo>
                      <a:cubicBezTo>
                        <a:pt x="26" y="49"/>
                        <a:pt x="26" y="87"/>
                        <a:pt x="3" y="113"/>
                      </a:cubicBezTo>
                      <a:cubicBezTo>
                        <a:pt x="0" y="116"/>
                        <a:pt x="0" y="122"/>
                        <a:pt x="3" y="125"/>
                      </a:cubicBezTo>
                      <a:cubicBezTo>
                        <a:pt x="3" y="126"/>
                        <a:pt x="3" y="126"/>
                        <a:pt x="3" y="126"/>
                      </a:cubicBezTo>
                      <a:cubicBezTo>
                        <a:pt x="9" y="132"/>
                        <a:pt x="9" y="132"/>
                        <a:pt x="9" y="132"/>
                      </a:cubicBezTo>
                      <a:cubicBezTo>
                        <a:pt x="13" y="135"/>
                        <a:pt x="19" y="136"/>
                        <a:pt x="23" y="132"/>
                      </a:cubicBezTo>
                      <a:cubicBezTo>
                        <a:pt x="23" y="132"/>
                        <a:pt x="23" y="132"/>
                        <a:pt x="23" y="131"/>
                      </a:cubicBezTo>
                      <a:cubicBezTo>
                        <a:pt x="55" y="95"/>
                        <a:pt x="55" y="4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129E1B02-A7A0-1CCA-AE77-96840173FAEC}"/>
                </a:ext>
              </a:extLst>
            </p:cNvPr>
            <p:cNvGrpSpPr/>
            <p:nvPr userDrawn="1"/>
          </p:nvGrpSpPr>
          <p:grpSpPr>
            <a:xfrm>
              <a:off x="3459048" y="423544"/>
              <a:ext cx="670667" cy="670667"/>
              <a:chOff x="3459048" y="423544"/>
              <a:chExt cx="670667" cy="670667"/>
            </a:xfrm>
          </p:grpSpPr>
          <p:grpSp>
            <p:nvGrpSpPr>
              <p:cNvPr id="10" name="Group 9">
                <a:extLst>
                  <a:ext uri="{FF2B5EF4-FFF2-40B4-BE49-F238E27FC236}">
                    <a16:creationId xmlns:a16="http://schemas.microsoft.com/office/drawing/2014/main" id="{8F2F1491-8E00-C86D-0039-28559C70D7B5}"/>
                  </a:ext>
                </a:extLst>
              </p:cNvPr>
              <p:cNvGrpSpPr/>
              <p:nvPr userDrawn="1"/>
            </p:nvGrpSpPr>
            <p:grpSpPr>
              <a:xfrm>
                <a:off x="3459048" y="423544"/>
                <a:ext cx="670667" cy="670667"/>
                <a:chOff x="1662533" y="5948465"/>
                <a:chExt cx="670667" cy="670667"/>
              </a:xfrm>
            </p:grpSpPr>
            <p:pic>
              <p:nvPicPr>
                <p:cNvPr id="11" name="Graphic 10">
                  <a:extLst>
                    <a:ext uri="{FF2B5EF4-FFF2-40B4-BE49-F238E27FC236}">
                      <a16:creationId xmlns:a16="http://schemas.microsoft.com/office/drawing/2014/main" id="{C7224372-8B44-21A3-7037-A7C33AD0E09B}"/>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2" name="Graphic 11">
                  <a:extLst>
                    <a:ext uri="{FF2B5EF4-FFF2-40B4-BE49-F238E27FC236}">
                      <a16:creationId xmlns:a16="http://schemas.microsoft.com/office/drawing/2014/main" id="{148F1351-BDBD-9BDB-6427-5CCC39D0654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pic>
            <p:nvPicPr>
              <p:cNvPr id="21" name="Graphic 20">
                <a:extLst>
                  <a:ext uri="{FF2B5EF4-FFF2-40B4-BE49-F238E27FC236}">
                    <a16:creationId xmlns:a16="http://schemas.microsoft.com/office/drawing/2014/main" id="{D9A6F477-F6AB-0051-1940-AE307AFDBCFE}"/>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67326" y="640632"/>
                <a:ext cx="256405" cy="256405"/>
              </a:xfrm>
              <a:prstGeom prst="rect">
                <a:avLst/>
              </a:prstGeom>
            </p:spPr>
          </p:pic>
        </p:grpSp>
      </p:grpSp>
    </p:spTree>
    <p:extLst>
      <p:ext uri="{BB962C8B-B14F-4D97-AF65-F5344CB8AC3E}">
        <p14:creationId xmlns:p14="http://schemas.microsoft.com/office/powerpoint/2010/main" val="30811456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etworking Large Headline">
    <p:spTree>
      <p:nvGrpSpPr>
        <p:cNvPr id="1" name=""/>
        <p:cNvGrpSpPr/>
        <p:nvPr/>
      </p:nvGrpSpPr>
      <p:grpSpPr>
        <a:xfrm>
          <a:off x="0" y="0"/>
          <a:ext cx="0" cy="0"/>
          <a:chOff x="0" y="0"/>
          <a:chExt cx="0" cy="0"/>
        </a:xfrm>
      </p:grpSpPr>
      <p:pic>
        <p:nvPicPr>
          <p:cNvPr id="12" name="Picture 11" descr="A picture containing sky&#10;&#10;Description automatically generated">
            <a:extLst>
              <a:ext uri="{FF2B5EF4-FFF2-40B4-BE49-F238E27FC236}">
                <a16:creationId xmlns:a16="http://schemas.microsoft.com/office/drawing/2014/main" id="{D98D52CB-604D-B60F-4084-3C65A605B0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2998"/>
            <a:ext cx="4560213" cy="6785002"/>
          </a:xfrm>
          <a:prstGeom prst="rect">
            <a:avLst/>
          </a:prstGeom>
        </p:spPr>
      </p:pic>
      <p:sp>
        <p:nvSpPr>
          <p:cNvPr id="8" name="Picture Placeholder 76">
            <a:extLst>
              <a:ext uri="{FF2B5EF4-FFF2-40B4-BE49-F238E27FC236}">
                <a16:creationId xmlns:a16="http://schemas.microsoft.com/office/drawing/2014/main" id="{A4FF059B-322F-7400-AC1E-547747C95223}"/>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2FA28723-837F-4B23-8CE8-02BE47FE281C}"/>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FD25E3D-662E-44DF-8C74-92C87184BB0C}"/>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5" name="Group 24">
            <a:extLst>
              <a:ext uri="{FF2B5EF4-FFF2-40B4-BE49-F238E27FC236}">
                <a16:creationId xmlns:a16="http://schemas.microsoft.com/office/drawing/2014/main" id="{55CFFEF0-33F0-4F4C-BE34-F0CE8B9E61E9}"/>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BC086BCB-54AC-46CF-A349-82F2CB7DD890}"/>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622D00E-770D-4828-BB83-AF27DABC282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43E01C42-EE25-40F8-84CF-C03046F9A18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F37FE27F-A44B-48E4-910C-3CA9640096F6}"/>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79D3E226-DE3E-4BD8-98C8-FE8CA53A0FD4}"/>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AC8357EA-2014-12FA-F92E-A5E5E2364502}"/>
              </a:ext>
            </a:extLst>
          </p:cNvPr>
          <p:cNvGrpSpPr/>
          <p:nvPr userDrawn="1"/>
        </p:nvGrpSpPr>
        <p:grpSpPr>
          <a:xfrm>
            <a:off x="2417233" y="220349"/>
            <a:ext cx="1868164" cy="1356352"/>
            <a:chOff x="2308051" y="187592"/>
            <a:chExt cx="2035466" cy="1477819"/>
          </a:xfrm>
        </p:grpSpPr>
        <p:grpSp>
          <p:nvGrpSpPr>
            <p:cNvPr id="22" name="Group 21">
              <a:extLst>
                <a:ext uri="{FF2B5EF4-FFF2-40B4-BE49-F238E27FC236}">
                  <a16:creationId xmlns:a16="http://schemas.microsoft.com/office/drawing/2014/main" id="{E4FCA0D8-3119-98E8-690F-6B8C4F154E70}"/>
                </a:ext>
              </a:extLst>
            </p:cNvPr>
            <p:cNvGrpSpPr/>
            <p:nvPr userDrawn="1"/>
          </p:nvGrpSpPr>
          <p:grpSpPr>
            <a:xfrm>
              <a:off x="2308051" y="187592"/>
              <a:ext cx="864217" cy="864217"/>
              <a:chOff x="2687491" y="407993"/>
              <a:chExt cx="864217" cy="864217"/>
            </a:xfrm>
          </p:grpSpPr>
          <p:grpSp>
            <p:nvGrpSpPr>
              <p:cNvPr id="5" name="Group 4">
                <a:extLst>
                  <a:ext uri="{FF2B5EF4-FFF2-40B4-BE49-F238E27FC236}">
                    <a16:creationId xmlns:a16="http://schemas.microsoft.com/office/drawing/2014/main" id="{43CDC629-ED91-F765-F0D2-B59E2BCE8AD0}"/>
                  </a:ext>
                </a:extLst>
              </p:cNvPr>
              <p:cNvGrpSpPr/>
              <p:nvPr userDrawn="1"/>
            </p:nvGrpSpPr>
            <p:grpSpPr>
              <a:xfrm>
                <a:off x="2687491" y="407993"/>
                <a:ext cx="864217" cy="864217"/>
                <a:chOff x="3044798" y="657221"/>
                <a:chExt cx="864217" cy="864217"/>
              </a:xfrm>
            </p:grpSpPr>
            <p:pic>
              <p:nvPicPr>
                <p:cNvPr id="6" name="Graphic 5">
                  <a:extLst>
                    <a:ext uri="{FF2B5EF4-FFF2-40B4-BE49-F238E27FC236}">
                      <a16:creationId xmlns:a16="http://schemas.microsoft.com/office/drawing/2014/main" id="{E91B7AF4-5057-EAC9-86B2-CAA0EA06514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1257D839-BB08-2196-2772-6EA0CD7AF14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4F72CCF-8316-C86D-F909-B5C4B746A4D2}"/>
                  </a:ext>
                </a:extLst>
              </p:cNvPr>
              <p:cNvGrpSpPr>
                <a:grpSpLocks noChangeAspect="1"/>
              </p:cNvGrpSpPr>
              <p:nvPr userDrawn="1"/>
            </p:nvGrpSpPr>
            <p:grpSpPr>
              <a:xfrm>
                <a:off x="2895509" y="688319"/>
                <a:ext cx="432264" cy="289711"/>
                <a:chOff x="634825" y="3919139"/>
                <a:chExt cx="225425" cy="150813"/>
              </a:xfrm>
              <a:solidFill>
                <a:schemeClr val="bg2"/>
              </a:solidFill>
            </p:grpSpPr>
            <p:sp>
              <p:nvSpPr>
                <p:cNvPr id="14" name="Freeform 1256">
                  <a:extLst>
                    <a:ext uri="{FF2B5EF4-FFF2-40B4-BE49-F238E27FC236}">
                      <a16:creationId xmlns:a16="http://schemas.microsoft.com/office/drawing/2014/main" id="{25F0D03E-15F9-3875-95E0-DA5A3CDA5B2A}"/>
                    </a:ext>
                  </a:extLst>
                </p:cNvPr>
                <p:cNvSpPr>
                  <a:spLocks/>
                </p:cNvSpPr>
                <p:nvPr/>
              </p:nvSpPr>
              <p:spPr bwMode="auto">
                <a:xfrm>
                  <a:off x="634825" y="3919139"/>
                  <a:ext cx="39688" cy="150813"/>
                </a:xfrm>
                <a:custGeom>
                  <a:avLst/>
                  <a:gdLst>
                    <a:gd name="T0" fmla="*/ 25 w 75"/>
                    <a:gd name="T1" fmla="*/ 140 h 280"/>
                    <a:gd name="T2" fmla="*/ 72 w 75"/>
                    <a:gd name="T3" fmla="*/ 21 h 280"/>
                    <a:gd name="T4" fmla="*/ 72 w 75"/>
                    <a:gd name="T5" fmla="*/ 11 h 280"/>
                    <a:gd name="T6" fmla="*/ 72 w 75"/>
                    <a:gd name="T7" fmla="*/ 11 h 280"/>
                    <a:gd name="T8" fmla="*/ 64 w 75"/>
                    <a:gd name="T9" fmla="*/ 3 h 280"/>
                    <a:gd name="T10" fmla="*/ 53 w 75"/>
                    <a:gd name="T11" fmla="*/ 3 h 280"/>
                    <a:gd name="T12" fmla="*/ 53 w 75"/>
                    <a:gd name="T13" fmla="*/ 3 h 280"/>
                    <a:gd name="T14" fmla="*/ 0 w 75"/>
                    <a:gd name="T15" fmla="*/ 140 h 280"/>
                    <a:gd name="T16" fmla="*/ 53 w 75"/>
                    <a:gd name="T17" fmla="*/ 278 h 280"/>
                    <a:gd name="T18" fmla="*/ 58 w 75"/>
                    <a:gd name="T19" fmla="*/ 280 h 280"/>
                    <a:gd name="T20" fmla="*/ 63 w 75"/>
                    <a:gd name="T21" fmla="*/ 278 h 280"/>
                    <a:gd name="T22" fmla="*/ 72 w 75"/>
                    <a:gd name="T23" fmla="*/ 270 h 280"/>
                    <a:gd name="T24" fmla="*/ 72 w 75"/>
                    <a:gd name="T25" fmla="*/ 260 h 280"/>
                    <a:gd name="T26" fmla="*/ 25 w 75"/>
                    <a:gd name="T27"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280">
                      <a:moveTo>
                        <a:pt x="25" y="140"/>
                      </a:moveTo>
                      <a:cubicBezTo>
                        <a:pt x="25" y="96"/>
                        <a:pt x="42" y="53"/>
                        <a:pt x="72" y="21"/>
                      </a:cubicBezTo>
                      <a:cubicBezTo>
                        <a:pt x="75" y="18"/>
                        <a:pt x="75" y="14"/>
                        <a:pt x="72" y="11"/>
                      </a:cubicBezTo>
                      <a:cubicBezTo>
                        <a:pt x="72" y="11"/>
                        <a:pt x="72" y="11"/>
                        <a:pt x="72" y="11"/>
                      </a:cubicBezTo>
                      <a:cubicBezTo>
                        <a:pt x="64" y="3"/>
                        <a:pt x="64" y="3"/>
                        <a:pt x="64" y="3"/>
                      </a:cubicBezTo>
                      <a:cubicBezTo>
                        <a:pt x="61" y="0"/>
                        <a:pt x="56" y="0"/>
                        <a:pt x="53" y="3"/>
                      </a:cubicBezTo>
                      <a:cubicBezTo>
                        <a:pt x="53" y="3"/>
                        <a:pt x="53" y="3"/>
                        <a:pt x="53" y="3"/>
                      </a:cubicBezTo>
                      <a:cubicBezTo>
                        <a:pt x="19" y="40"/>
                        <a:pt x="0" y="89"/>
                        <a:pt x="0" y="140"/>
                      </a:cubicBezTo>
                      <a:cubicBezTo>
                        <a:pt x="0" y="192"/>
                        <a:pt x="19" y="240"/>
                        <a:pt x="53" y="278"/>
                      </a:cubicBezTo>
                      <a:cubicBezTo>
                        <a:pt x="55" y="279"/>
                        <a:pt x="57" y="280"/>
                        <a:pt x="58" y="280"/>
                      </a:cubicBezTo>
                      <a:cubicBezTo>
                        <a:pt x="60" y="280"/>
                        <a:pt x="62" y="279"/>
                        <a:pt x="63" y="278"/>
                      </a:cubicBezTo>
                      <a:cubicBezTo>
                        <a:pt x="72" y="270"/>
                        <a:pt x="72" y="270"/>
                        <a:pt x="72" y="270"/>
                      </a:cubicBezTo>
                      <a:cubicBezTo>
                        <a:pt x="75" y="267"/>
                        <a:pt x="75" y="262"/>
                        <a:pt x="72" y="260"/>
                      </a:cubicBezTo>
                      <a:cubicBezTo>
                        <a:pt x="42" y="227"/>
                        <a:pt x="25" y="185"/>
                        <a:pt x="2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57">
                  <a:extLst>
                    <a:ext uri="{FF2B5EF4-FFF2-40B4-BE49-F238E27FC236}">
                      <a16:creationId xmlns:a16="http://schemas.microsoft.com/office/drawing/2014/main" id="{1551A296-7FC8-6504-754B-3020A5612491}"/>
                    </a:ext>
                  </a:extLst>
                </p:cNvPr>
                <p:cNvSpPr>
                  <a:spLocks/>
                </p:cNvSpPr>
                <p:nvPr/>
              </p:nvSpPr>
              <p:spPr bwMode="auto">
                <a:xfrm>
                  <a:off x="671338" y="3944539"/>
                  <a:ext cx="36513" cy="98425"/>
                </a:xfrm>
                <a:custGeom>
                  <a:avLst/>
                  <a:gdLst>
                    <a:gd name="T0" fmla="*/ 63 w 66"/>
                    <a:gd name="T1" fmla="*/ 22 h 181"/>
                    <a:gd name="T2" fmla="*/ 63 w 66"/>
                    <a:gd name="T3" fmla="*/ 12 h 181"/>
                    <a:gd name="T4" fmla="*/ 63 w 66"/>
                    <a:gd name="T5" fmla="*/ 12 h 181"/>
                    <a:gd name="T6" fmla="*/ 55 w 66"/>
                    <a:gd name="T7" fmla="*/ 3 h 181"/>
                    <a:gd name="T8" fmla="*/ 45 w 66"/>
                    <a:gd name="T9" fmla="*/ 3 h 181"/>
                    <a:gd name="T10" fmla="*/ 45 w 66"/>
                    <a:gd name="T11" fmla="*/ 4 h 181"/>
                    <a:gd name="T12" fmla="*/ 45 w 66"/>
                    <a:gd name="T13" fmla="*/ 179 h 181"/>
                    <a:gd name="T14" fmla="*/ 50 w 66"/>
                    <a:gd name="T15" fmla="*/ 181 h 181"/>
                    <a:gd name="T16" fmla="*/ 50 w 66"/>
                    <a:gd name="T17" fmla="*/ 181 h 181"/>
                    <a:gd name="T18" fmla="*/ 55 w 66"/>
                    <a:gd name="T19" fmla="*/ 179 h 181"/>
                    <a:gd name="T20" fmla="*/ 55 w 66"/>
                    <a:gd name="T21" fmla="*/ 179 h 181"/>
                    <a:gd name="T22" fmla="*/ 63 w 66"/>
                    <a:gd name="T23" fmla="*/ 171 h 181"/>
                    <a:gd name="T24" fmla="*/ 63 w 66"/>
                    <a:gd name="T25" fmla="*/ 161 h 181"/>
                    <a:gd name="T26" fmla="*/ 63 w 66"/>
                    <a:gd name="T27"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81">
                      <a:moveTo>
                        <a:pt x="63" y="22"/>
                      </a:moveTo>
                      <a:cubicBezTo>
                        <a:pt x="66" y="19"/>
                        <a:pt x="66" y="15"/>
                        <a:pt x="63" y="12"/>
                      </a:cubicBezTo>
                      <a:cubicBezTo>
                        <a:pt x="63" y="12"/>
                        <a:pt x="63" y="12"/>
                        <a:pt x="63" y="12"/>
                      </a:cubicBezTo>
                      <a:cubicBezTo>
                        <a:pt x="55" y="3"/>
                        <a:pt x="55" y="3"/>
                        <a:pt x="55" y="3"/>
                      </a:cubicBezTo>
                      <a:cubicBezTo>
                        <a:pt x="52" y="1"/>
                        <a:pt x="48" y="0"/>
                        <a:pt x="45" y="3"/>
                      </a:cubicBezTo>
                      <a:cubicBezTo>
                        <a:pt x="45" y="3"/>
                        <a:pt x="45" y="3"/>
                        <a:pt x="45" y="4"/>
                      </a:cubicBezTo>
                      <a:cubicBezTo>
                        <a:pt x="0" y="54"/>
                        <a:pt x="0" y="129"/>
                        <a:pt x="45" y="179"/>
                      </a:cubicBezTo>
                      <a:cubicBezTo>
                        <a:pt x="46" y="180"/>
                        <a:pt x="48" y="181"/>
                        <a:pt x="50" y="181"/>
                      </a:cubicBezTo>
                      <a:cubicBezTo>
                        <a:pt x="50" y="181"/>
                        <a:pt x="50" y="181"/>
                        <a:pt x="50" y="181"/>
                      </a:cubicBezTo>
                      <a:cubicBezTo>
                        <a:pt x="52" y="181"/>
                        <a:pt x="53" y="181"/>
                        <a:pt x="55" y="179"/>
                      </a:cubicBezTo>
                      <a:cubicBezTo>
                        <a:pt x="55" y="179"/>
                        <a:pt x="55" y="179"/>
                        <a:pt x="55" y="179"/>
                      </a:cubicBezTo>
                      <a:cubicBezTo>
                        <a:pt x="63" y="171"/>
                        <a:pt x="63" y="171"/>
                        <a:pt x="63" y="171"/>
                      </a:cubicBezTo>
                      <a:cubicBezTo>
                        <a:pt x="66" y="168"/>
                        <a:pt x="66" y="164"/>
                        <a:pt x="63" y="161"/>
                      </a:cubicBezTo>
                      <a:cubicBezTo>
                        <a:pt x="29" y="121"/>
                        <a:pt x="29" y="61"/>
                        <a:pt x="6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58">
                  <a:extLst>
                    <a:ext uri="{FF2B5EF4-FFF2-40B4-BE49-F238E27FC236}">
                      <a16:creationId xmlns:a16="http://schemas.microsoft.com/office/drawing/2014/main" id="{E12E2AB4-ABF9-5652-5354-0056DBB7ECCC}"/>
                    </a:ext>
                  </a:extLst>
                </p:cNvPr>
                <p:cNvSpPr>
                  <a:spLocks noEditPoints="1"/>
                </p:cNvSpPr>
                <p:nvPr/>
              </p:nvSpPr>
              <p:spPr bwMode="auto">
                <a:xfrm>
                  <a:off x="720550" y="3968351"/>
                  <a:ext cx="52388" cy="50800"/>
                </a:xfrm>
                <a:custGeom>
                  <a:avLst/>
                  <a:gdLst>
                    <a:gd name="T0" fmla="*/ 48 w 95"/>
                    <a:gd name="T1" fmla="*/ 0 h 95"/>
                    <a:gd name="T2" fmla="*/ 0 w 95"/>
                    <a:gd name="T3" fmla="*/ 47 h 95"/>
                    <a:gd name="T4" fmla="*/ 48 w 95"/>
                    <a:gd name="T5" fmla="*/ 95 h 95"/>
                    <a:gd name="T6" fmla="*/ 95 w 95"/>
                    <a:gd name="T7" fmla="*/ 47 h 95"/>
                    <a:gd name="T8" fmla="*/ 48 w 95"/>
                    <a:gd name="T9" fmla="*/ 0 h 95"/>
                    <a:gd name="T10" fmla="*/ 69 w 95"/>
                    <a:gd name="T11" fmla="*/ 47 h 95"/>
                    <a:gd name="T12" fmla="*/ 48 w 95"/>
                    <a:gd name="T13" fmla="*/ 69 h 95"/>
                    <a:gd name="T14" fmla="*/ 26 w 95"/>
                    <a:gd name="T15" fmla="*/ 47 h 95"/>
                    <a:gd name="T16" fmla="*/ 48 w 95"/>
                    <a:gd name="T17" fmla="*/ 26 h 95"/>
                    <a:gd name="T18" fmla="*/ 69 w 95"/>
                    <a:gd name="T1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8" y="0"/>
                      </a:moveTo>
                      <a:cubicBezTo>
                        <a:pt x="21" y="0"/>
                        <a:pt x="0" y="21"/>
                        <a:pt x="0" y="47"/>
                      </a:cubicBezTo>
                      <a:cubicBezTo>
                        <a:pt x="0" y="73"/>
                        <a:pt x="21" y="95"/>
                        <a:pt x="48" y="95"/>
                      </a:cubicBezTo>
                      <a:cubicBezTo>
                        <a:pt x="74" y="95"/>
                        <a:pt x="95" y="73"/>
                        <a:pt x="95" y="47"/>
                      </a:cubicBezTo>
                      <a:cubicBezTo>
                        <a:pt x="95" y="21"/>
                        <a:pt x="74" y="0"/>
                        <a:pt x="48" y="0"/>
                      </a:cubicBezTo>
                      <a:close/>
                      <a:moveTo>
                        <a:pt x="69" y="47"/>
                      </a:moveTo>
                      <a:cubicBezTo>
                        <a:pt x="69" y="59"/>
                        <a:pt x="59" y="69"/>
                        <a:pt x="48" y="69"/>
                      </a:cubicBezTo>
                      <a:cubicBezTo>
                        <a:pt x="36" y="69"/>
                        <a:pt x="26" y="59"/>
                        <a:pt x="26" y="47"/>
                      </a:cubicBezTo>
                      <a:cubicBezTo>
                        <a:pt x="26" y="35"/>
                        <a:pt x="36" y="26"/>
                        <a:pt x="48" y="26"/>
                      </a:cubicBezTo>
                      <a:cubicBezTo>
                        <a:pt x="59" y="26"/>
                        <a:pt x="69" y="35"/>
                        <a:pt x="6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59">
                  <a:extLst>
                    <a:ext uri="{FF2B5EF4-FFF2-40B4-BE49-F238E27FC236}">
                      <a16:creationId xmlns:a16="http://schemas.microsoft.com/office/drawing/2014/main" id="{A52B71D6-8489-F788-1D2E-D1108AB3EE27}"/>
                    </a:ext>
                  </a:extLst>
                </p:cNvPr>
                <p:cNvSpPr>
                  <a:spLocks/>
                </p:cNvSpPr>
                <p:nvPr/>
              </p:nvSpPr>
              <p:spPr bwMode="auto">
                <a:xfrm>
                  <a:off x="818975" y="3919139"/>
                  <a:ext cx="41275" cy="150813"/>
                </a:xfrm>
                <a:custGeom>
                  <a:avLst/>
                  <a:gdLst>
                    <a:gd name="T0" fmla="*/ 21 w 74"/>
                    <a:gd name="T1" fmla="*/ 3 h 280"/>
                    <a:gd name="T2" fmla="*/ 21 w 74"/>
                    <a:gd name="T3" fmla="*/ 3 h 280"/>
                    <a:gd name="T4" fmla="*/ 16 w 74"/>
                    <a:gd name="T5" fmla="*/ 1 h 280"/>
                    <a:gd name="T6" fmla="*/ 11 w 74"/>
                    <a:gd name="T7" fmla="*/ 2 h 280"/>
                    <a:gd name="T8" fmla="*/ 2 w 74"/>
                    <a:gd name="T9" fmla="*/ 11 h 280"/>
                    <a:gd name="T10" fmla="*/ 2 w 74"/>
                    <a:gd name="T11" fmla="*/ 21 h 280"/>
                    <a:gd name="T12" fmla="*/ 49 w 74"/>
                    <a:gd name="T13" fmla="*/ 140 h 280"/>
                    <a:gd name="T14" fmla="*/ 2 w 74"/>
                    <a:gd name="T15" fmla="*/ 260 h 280"/>
                    <a:gd name="T16" fmla="*/ 2 w 74"/>
                    <a:gd name="T17" fmla="*/ 270 h 280"/>
                    <a:gd name="T18" fmla="*/ 10 w 74"/>
                    <a:gd name="T19" fmla="*/ 278 h 280"/>
                    <a:gd name="T20" fmla="*/ 15 w 74"/>
                    <a:gd name="T21" fmla="*/ 280 h 280"/>
                    <a:gd name="T22" fmla="*/ 16 w 74"/>
                    <a:gd name="T23" fmla="*/ 280 h 280"/>
                    <a:gd name="T24" fmla="*/ 21 w 74"/>
                    <a:gd name="T25" fmla="*/ 278 h 280"/>
                    <a:gd name="T26" fmla="*/ 21 w 74"/>
                    <a:gd name="T27" fmla="*/ 278 h 280"/>
                    <a:gd name="T28" fmla="*/ 74 w 74"/>
                    <a:gd name="T29" fmla="*/ 140 h 280"/>
                    <a:gd name="T30" fmla="*/ 21 w 74"/>
                    <a:gd name="T31" fmla="*/ 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280">
                      <a:moveTo>
                        <a:pt x="21" y="3"/>
                      </a:moveTo>
                      <a:cubicBezTo>
                        <a:pt x="21" y="3"/>
                        <a:pt x="21" y="3"/>
                        <a:pt x="21" y="3"/>
                      </a:cubicBezTo>
                      <a:cubicBezTo>
                        <a:pt x="20" y="1"/>
                        <a:pt x="18" y="1"/>
                        <a:pt x="16" y="1"/>
                      </a:cubicBezTo>
                      <a:cubicBezTo>
                        <a:pt x="14" y="0"/>
                        <a:pt x="12" y="1"/>
                        <a:pt x="11" y="2"/>
                      </a:cubicBezTo>
                      <a:cubicBezTo>
                        <a:pt x="2" y="11"/>
                        <a:pt x="2" y="11"/>
                        <a:pt x="2" y="11"/>
                      </a:cubicBezTo>
                      <a:cubicBezTo>
                        <a:pt x="0" y="14"/>
                        <a:pt x="0" y="18"/>
                        <a:pt x="2" y="21"/>
                      </a:cubicBezTo>
                      <a:cubicBezTo>
                        <a:pt x="32" y="53"/>
                        <a:pt x="49" y="96"/>
                        <a:pt x="49" y="140"/>
                      </a:cubicBezTo>
                      <a:cubicBezTo>
                        <a:pt x="49" y="185"/>
                        <a:pt x="32" y="227"/>
                        <a:pt x="2" y="260"/>
                      </a:cubicBezTo>
                      <a:cubicBezTo>
                        <a:pt x="0" y="262"/>
                        <a:pt x="0" y="267"/>
                        <a:pt x="2" y="270"/>
                      </a:cubicBezTo>
                      <a:cubicBezTo>
                        <a:pt x="10" y="278"/>
                        <a:pt x="10" y="278"/>
                        <a:pt x="10" y="278"/>
                      </a:cubicBezTo>
                      <a:cubicBezTo>
                        <a:pt x="12" y="279"/>
                        <a:pt x="14" y="280"/>
                        <a:pt x="15" y="280"/>
                      </a:cubicBezTo>
                      <a:cubicBezTo>
                        <a:pt x="16" y="280"/>
                        <a:pt x="16" y="280"/>
                        <a:pt x="16" y="280"/>
                      </a:cubicBezTo>
                      <a:cubicBezTo>
                        <a:pt x="17" y="280"/>
                        <a:pt x="19" y="279"/>
                        <a:pt x="21" y="278"/>
                      </a:cubicBezTo>
                      <a:cubicBezTo>
                        <a:pt x="21" y="278"/>
                        <a:pt x="21" y="278"/>
                        <a:pt x="21" y="278"/>
                      </a:cubicBezTo>
                      <a:cubicBezTo>
                        <a:pt x="55" y="240"/>
                        <a:pt x="74" y="192"/>
                        <a:pt x="74" y="140"/>
                      </a:cubicBezTo>
                      <a:cubicBezTo>
                        <a:pt x="74" y="89"/>
                        <a:pt x="55" y="40"/>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60">
                  <a:extLst>
                    <a:ext uri="{FF2B5EF4-FFF2-40B4-BE49-F238E27FC236}">
                      <a16:creationId xmlns:a16="http://schemas.microsoft.com/office/drawing/2014/main" id="{958469BE-5B0B-3114-AD82-6819C0D12912}"/>
                    </a:ext>
                  </a:extLst>
                </p:cNvPr>
                <p:cNvSpPr>
                  <a:spLocks/>
                </p:cNvSpPr>
                <p:nvPr/>
              </p:nvSpPr>
              <p:spPr bwMode="auto">
                <a:xfrm>
                  <a:off x="787225" y="3944539"/>
                  <a:ext cx="34925" cy="98425"/>
                </a:xfrm>
                <a:custGeom>
                  <a:avLst/>
                  <a:gdLst>
                    <a:gd name="T0" fmla="*/ 11 w 66"/>
                    <a:gd name="T1" fmla="*/ 3 h 181"/>
                    <a:gd name="T2" fmla="*/ 11 w 66"/>
                    <a:gd name="T3" fmla="*/ 3 h 181"/>
                    <a:gd name="T4" fmla="*/ 3 w 66"/>
                    <a:gd name="T5" fmla="*/ 12 h 181"/>
                    <a:gd name="T6" fmla="*/ 3 w 66"/>
                    <a:gd name="T7" fmla="*/ 22 h 181"/>
                    <a:gd name="T8" fmla="*/ 3 w 66"/>
                    <a:gd name="T9" fmla="*/ 161 h 181"/>
                    <a:gd name="T10" fmla="*/ 3 w 66"/>
                    <a:gd name="T11" fmla="*/ 171 h 181"/>
                    <a:gd name="T12" fmla="*/ 11 w 66"/>
                    <a:gd name="T13" fmla="*/ 179 h 181"/>
                    <a:gd name="T14" fmla="*/ 16 w 66"/>
                    <a:gd name="T15" fmla="*/ 181 h 181"/>
                    <a:gd name="T16" fmla="*/ 16 w 66"/>
                    <a:gd name="T17" fmla="*/ 181 h 181"/>
                    <a:gd name="T18" fmla="*/ 21 w 66"/>
                    <a:gd name="T19" fmla="*/ 179 h 181"/>
                    <a:gd name="T20" fmla="*/ 21 w 66"/>
                    <a:gd name="T21" fmla="*/ 179 h 181"/>
                    <a:gd name="T22" fmla="*/ 21 w 66"/>
                    <a:gd name="T23" fmla="*/ 4 h 181"/>
                    <a:gd name="T24" fmla="*/ 11 w 66"/>
                    <a:gd name="T25"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81">
                      <a:moveTo>
                        <a:pt x="11" y="3"/>
                      </a:moveTo>
                      <a:cubicBezTo>
                        <a:pt x="11" y="3"/>
                        <a:pt x="11" y="3"/>
                        <a:pt x="11" y="3"/>
                      </a:cubicBezTo>
                      <a:cubicBezTo>
                        <a:pt x="3" y="12"/>
                        <a:pt x="3" y="12"/>
                        <a:pt x="3" y="12"/>
                      </a:cubicBezTo>
                      <a:cubicBezTo>
                        <a:pt x="0" y="15"/>
                        <a:pt x="0" y="19"/>
                        <a:pt x="3" y="22"/>
                      </a:cubicBezTo>
                      <a:cubicBezTo>
                        <a:pt x="37" y="61"/>
                        <a:pt x="37" y="121"/>
                        <a:pt x="3" y="161"/>
                      </a:cubicBezTo>
                      <a:cubicBezTo>
                        <a:pt x="0" y="164"/>
                        <a:pt x="0" y="168"/>
                        <a:pt x="3" y="171"/>
                      </a:cubicBezTo>
                      <a:cubicBezTo>
                        <a:pt x="11" y="179"/>
                        <a:pt x="11" y="179"/>
                        <a:pt x="11" y="179"/>
                      </a:cubicBezTo>
                      <a:cubicBezTo>
                        <a:pt x="12" y="181"/>
                        <a:pt x="14" y="181"/>
                        <a:pt x="16" y="181"/>
                      </a:cubicBezTo>
                      <a:cubicBezTo>
                        <a:pt x="16" y="181"/>
                        <a:pt x="16" y="181"/>
                        <a:pt x="16" y="181"/>
                      </a:cubicBezTo>
                      <a:cubicBezTo>
                        <a:pt x="18" y="181"/>
                        <a:pt x="20" y="181"/>
                        <a:pt x="21" y="179"/>
                      </a:cubicBezTo>
                      <a:cubicBezTo>
                        <a:pt x="21" y="179"/>
                        <a:pt x="21" y="179"/>
                        <a:pt x="21" y="179"/>
                      </a:cubicBezTo>
                      <a:cubicBezTo>
                        <a:pt x="66" y="129"/>
                        <a:pt x="66" y="54"/>
                        <a:pt x="21" y="4"/>
                      </a:cubicBezTo>
                      <a:cubicBezTo>
                        <a:pt x="19" y="1"/>
                        <a:pt x="14" y="0"/>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D19C937B-0A91-733A-C8F2-02109B85EB5E}"/>
                </a:ext>
              </a:extLst>
            </p:cNvPr>
            <p:cNvGrpSpPr/>
            <p:nvPr userDrawn="1"/>
          </p:nvGrpSpPr>
          <p:grpSpPr>
            <a:xfrm>
              <a:off x="3297805" y="619701"/>
              <a:ext cx="1045712" cy="1045710"/>
              <a:chOff x="320981" y="5430504"/>
              <a:chExt cx="1045712" cy="1045710"/>
            </a:xfrm>
          </p:grpSpPr>
          <p:grpSp>
            <p:nvGrpSpPr>
              <p:cNvPr id="2" name="Group 1">
                <a:extLst>
                  <a:ext uri="{FF2B5EF4-FFF2-40B4-BE49-F238E27FC236}">
                    <a16:creationId xmlns:a16="http://schemas.microsoft.com/office/drawing/2014/main" id="{F3975A88-64B2-AD48-50E5-171A3693DD4E}"/>
                  </a:ext>
                </a:extLst>
              </p:cNvPr>
              <p:cNvGrpSpPr/>
              <p:nvPr userDrawn="1"/>
            </p:nvGrpSpPr>
            <p:grpSpPr>
              <a:xfrm>
                <a:off x="320981" y="5430504"/>
                <a:ext cx="1045712" cy="1045710"/>
                <a:chOff x="428413" y="5480074"/>
                <a:chExt cx="1045712" cy="1045710"/>
              </a:xfrm>
            </p:grpSpPr>
            <p:pic>
              <p:nvPicPr>
                <p:cNvPr id="3" name="Graphic 2">
                  <a:extLst>
                    <a:ext uri="{FF2B5EF4-FFF2-40B4-BE49-F238E27FC236}">
                      <a16:creationId xmlns:a16="http://schemas.microsoft.com/office/drawing/2014/main" id="{78D81893-4F26-5E41-F21E-E2913A93DE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FAE7165D-FA0F-1415-0A20-8F4AC49AB9B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1196" y="5582857"/>
                  <a:ext cx="840144" cy="840143"/>
                </a:xfrm>
                <a:prstGeom prst="rect">
                  <a:avLst/>
                </a:prstGeom>
              </p:spPr>
            </p:pic>
          </p:grpSp>
          <p:sp>
            <p:nvSpPr>
              <p:cNvPr id="19" name="Freeform 184">
                <a:extLst>
                  <a:ext uri="{FF2B5EF4-FFF2-40B4-BE49-F238E27FC236}">
                    <a16:creationId xmlns:a16="http://schemas.microsoft.com/office/drawing/2014/main" id="{81D082FD-C461-80B9-5C4D-80B0FA7835E5}"/>
                  </a:ext>
                </a:extLst>
              </p:cNvPr>
              <p:cNvSpPr>
                <a:spLocks noEditPoints="1"/>
              </p:cNvSpPr>
              <p:nvPr userDrawn="1"/>
            </p:nvSpPr>
            <p:spPr bwMode="auto">
              <a:xfrm>
                <a:off x="659049" y="5754301"/>
                <a:ext cx="416403" cy="407217"/>
              </a:xfrm>
              <a:custGeom>
                <a:avLst/>
                <a:gdLst>
                  <a:gd name="T0" fmla="*/ 373 w 418"/>
                  <a:gd name="T1" fmla="*/ 199 h 411"/>
                  <a:gd name="T2" fmla="*/ 338 w 418"/>
                  <a:gd name="T3" fmla="*/ 15 h 411"/>
                  <a:gd name="T4" fmla="*/ 187 w 418"/>
                  <a:gd name="T5" fmla="*/ 13 h 411"/>
                  <a:gd name="T6" fmla="*/ 15 w 418"/>
                  <a:gd name="T7" fmla="*/ 35 h 411"/>
                  <a:gd name="T8" fmla="*/ 14 w 418"/>
                  <a:gd name="T9" fmla="*/ 84 h 411"/>
                  <a:gd name="T10" fmla="*/ 10 w 418"/>
                  <a:gd name="T11" fmla="*/ 139 h 411"/>
                  <a:gd name="T12" fmla="*/ 0 w 418"/>
                  <a:gd name="T13" fmla="*/ 199 h 411"/>
                  <a:gd name="T14" fmla="*/ 65 w 418"/>
                  <a:gd name="T15" fmla="*/ 404 h 411"/>
                  <a:gd name="T16" fmla="*/ 154 w 418"/>
                  <a:gd name="T17" fmla="*/ 383 h 411"/>
                  <a:gd name="T18" fmla="*/ 327 w 418"/>
                  <a:gd name="T19" fmla="*/ 322 h 411"/>
                  <a:gd name="T20" fmla="*/ 404 w 418"/>
                  <a:gd name="T21" fmla="*/ 308 h 411"/>
                  <a:gd name="T22" fmla="*/ 291 w 418"/>
                  <a:gd name="T23" fmla="*/ 42 h 411"/>
                  <a:gd name="T24" fmla="*/ 327 w 418"/>
                  <a:gd name="T25" fmla="*/ 77 h 411"/>
                  <a:gd name="T26" fmla="*/ 291 w 418"/>
                  <a:gd name="T27" fmla="*/ 42 h 411"/>
                  <a:gd name="T28" fmla="*/ 233 w 418"/>
                  <a:gd name="T29" fmla="*/ 47 h 411"/>
                  <a:gd name="T30" fmla="*/ 204 w 418"/>
                  <a:gd name="T31" fmla="*/ 58 h 411"/>
                  <a:gd name="T32" fmla="*/ 167 w 418"/>
                  <a:gd name="T33" fmla="*/ 115 h 411"/>
                  <a:gd name="T34" fmla="*/ 122 w 418"/>
                  <a:gd name="T35" fmla="*/ 175 h 411"/>
                  <a:gd name="T36" fmla="*/ 83 w 418"/>
                  <a:gd name="T37" fmla="*/ 113 h 411"/>
                  <a:gd name="T38" fmla="*/ 74 w 418"/>
                  <a:gd name="T39" fmla="*/ 88 h 411"/>
                  <a:gd name="T40" fmla="*/ 217 w 418"/>
                  <a:gd name="T41" fmla="*/ 98 h 411"/>
                  <a:gd name="T42" fmla="*/ 191 w 418"/>
                  <a:gd name="T43" fmla="*/ 98 h 411"/>
                  <a:gd name="T44" fmla="*/ 217 w 418"/>
                  <a:gd name="T45" fmla="*/ 98 h 411"/>
                  <a:gd name="T46" fmla="*/ 80 w 418"/>
                  <a:gd name="T47" fmla="*/ 46 h 411"/>
                  <a:gd name="T48" fmla="*/ 42 w 418"/>
                  <a:gd name="T49" fmla="*/ 73 h 411"/>
                  <a:gd name="T50" fmla="*/ 37 w 418"/>
                  <a:gd name="T51" fmla="*/ 51 h 411"/>
                  <a:gd name="T52" fmla="*/ 55 w 418"/>
                  <a:gd name="T53" fmla="*/ 113 h 411"/>
                  <a:gd name="T54" fmla="*/ 29 w 418"/>
                  <a:gd name="T55" fmla="*/ 113 h 411"/>
                  <a:gd name="T56" fmla="*/ 60 w 418"/>
                  <a:gd name="T57" fmla="*/ 295 h 411"/>
                  <a:gd name="T58" fmla="*/ 35 w 418"/>
                  <a:gd name="T59" fmla="*/ 153 h 411"/>
                  <a:gd name="T60" fmla="*/ 42 w 418"/>
                  <a:gd name="T61" fmla="*/ 154 h 411"/>
                  <a:gd name="T62" fmla="*/ 107 w 418"/>
                  <a:gd name="T63" fmla="*/ 199 h 411"/>
                  <a:gd name="T64" fmla="*/ 80 w 418"/>
                  <a:gd name="T65" fmla="*/ 381 h 411"/>
                  <a:gd name="T66" fmla="*/ 119 w 418"/>
                  <a:gd name="T67" fmla="*/ 373 h 411"/>
                  <a:gd name="T68" fmla="*/ 187 w 418"/>
                  <a:gd name="T69" fmla="*/ 358 h 411"/>
                  <a:gd name="T70" fmla="*/ 82 w 418"/>
                  <a:gd name="T71" fmla="*/ 314 h 411"/>
                  <a:gd name="T72" fmla="*/ 161 w 418"/>
                  <a:gd name="T73" fmla="*/ 240 h 411"/>
                  <a:gd name="T74" fmla="*/ 204 w 418"/>
                  <a:gd name="T75" fmla="*/ 272 h 411"/>
                  <a:gd name="T76" fmla="*/ 271 w 418"/>
                  <a:gd name="T77" fmla="*/ 303 h 411"/>
                  <a:gd name="T78" fmla="*/ 187 w 418"/>
                  <a:gd name="T79" fmla="*/ 358 h 411"/>
                  <a:gd name="T80" fmla="*/ 245 w 418"/>
                  <a:gd name="T81" fmla="*/ 259 h 411"/>
                  <a:gd name="T82" fmla="*/ 245 w 418"/>
                  <a:gd name="T83" fmla="*/ 285 h 411"/>
                  <a:gd name="T84" fmla="*/ 317 w 418"/>
                  <a:gd name="T85" fmla="*/ 291 h 411"/>
                  <a:gd name="T86" fmla="*/ 285 w 418"/>
                  <a:gd name="T87" fmla="*/ 272 h 411"/>
                  <a:gd name="T88" fmla="*/ 216 w 418"/>
                  <a:gd name="T89" fmla="*/ 243 h 411"/>
                  <a:gd name="T90" fmla="*/ 143 w 418"/>
                  <a:gd name="T91" fmla="*/ 193 h 411"/>
                  <a:gd name="T92" fmla="*/ 186 w 418"/>
                  <a:gd name="T93" fmla="*/ 135 h 411"/>
                  <a:gd name="T94" fmla="*/ 244 w 418"/>
                  <a:gd name="T95" fmla="*/ 98 h 411"/>
                  <a:gd name="T96" fmla="*/ 262 w 418"/>
                  <a:gd name="T97" fmla="*/ 60 h 411"/>
                  <a:gd name="T98" fmla="*/ 317 w 418"/>
                  <a:gd name="T99" fmla="*/ 291 h 411"/>
                  <a:gd name="T100" fmla="*/ 345 w 418"/>
                  <a:gd name="T101" fmla="*/ 297 h 411"/>
                  <a:gd name="T102" fmla="*/ 381 w 418"/>
                  <a:gd name="T103" fmla="*/ 29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411">
                    <a:moveTo>
                      <a:pt x="373" y="206"/>
                    </a:moveTo>
                    <a:cubicBezTo>
                      <a:pt x="373" y="204"/>
                      <a:pt x="373" y="202"/>
                      <a:pt x="373" y="199"/>
                    </a:cubicBezTo>
                    <a:cubicBezTo>
                      <a:pt x="373" y="165"/>
                      <a:pt x="364" y="134"/>
                      <a:pt x="348" y="106"/>
                    </a:cubicBezTo>
                    <a:cubicBezTo>
                      <a:pt x="365" y="49"/>
                      <a:pt x="352" y="25"/>
                      <a:pt x="338" y="15"/>
                    </a:cubicBezTo>
                    <a:cubicBezTo>
                      <a:pt x="326" y="7"/>
                      <a:pt x="302" y="0"/>
                      <a:pt x="260" y="28"/>
                    </a:cubicBezTo>
                    <a:cubicBezTo>
                      <a:pt x="237" y="18"/>
                      <a:pt x="213" y="13"/>
                      <a:pt x="187" y="13"/>
                    </a:cubicBezTo>
                    <a:cubicBezTo>
                      <a:pt x="161" y="13"/>
                      <a:pt x="137" y="18"/>
                      <a:pt x="115" y="27"/>
                    </a:cubicBezTo>
                    <a:cubicBezTo>
                      <a:pt x="64" y="11"/>
                      <a:pt x="30" y="13"/>
                      <a:pt x="15" y="35"/>
                    </a:cubicBezTo>
                    <a:cubicBezTo>
                      <a:pt x="4" y="50"/>
                      <a:pt x="7" y="69"/>
                      <a:pt x="13" y="85"/>
                    </a:cubicBezTo>
                    <a:cubicBezTo>
                      <a:pt x="13" y="85"/>
                      <a:pt x="14" y="84"/>
                      <a:pt x="14" y="84"/>
                    </a:cubicBezTo>
                    <a:cubicBezTo>
                      <a:pt x="6" y="92"/>
                      <a:pt x="1" y="102"/>
                      <a:pt x="1" y="113"/>
                    </a:cubicBezTo>
                    <a:cubicBezTo>
                      <a:pt x="1" y="123"/>
                      <a:pt x="5" y="132"/>
                      <a:pt x="10" y="139"/>
                    </a:cubicBezTo>
                    <a:cubicBezTo>
                      <a:pt x="10" y="139"/>
                      <a:pt x="10" y="139"/>
                      <a:pt x="10" y="139"/>
                    </a:cubicBezTo>
                    <a:cubicBezTo>
                      <a:pt x="4" y="158"/>
                      <a:pt x="0" y="178"/>
                      <a:pt x="0" y="199"/>
                    </a:cubicBezTo>
                    <a:cubicBezTo>
                      <a:pt x="0" y="248"/>
                      <a:pt x="19" y="293"/>
                      <a:pt x="51" y="327"/>
                    </a:cubicBezTo>
                    <a:cubicBezTo>
                      <a:pt x="40" y="374"/>
                      <a:pt x="52" y="395"/>
                      <a:pt x="65" y="404"/>
                    </a:cubicBezTo>
                    <a:cubicBezTo>
                      <a:pt x="70" y="408"/>
                      <a:pt x="78" y="411"/>
                      <a:pt x="88" y="411"/>
                    </a:cubicBezTo>
                    <a:cubicBezTo>
                      <a:pt x="103" y="411"/>
                      <a:pt x="125" y="404"/>
                      <a:pt x="154" y="383"/>
                    </a:cubicBezTo>
                    <a:cubicBezTo>
                      <a:pt x="164" y="385"/>
                      <a:pt x="175" y="386"/>
                      <a:pt x="187" y="386"/>
                    </a:cubicBezTo>
                    <a:cubicBezTo>
                      <a:pt x="243" y="386"/>
                      <a:pt x="293" y="361"/>
                      <a:pt x="327" y="322"/>
                    </a:cubicBezTo>
                    <a:cubicBezTo>
                      <a:pt x="338" y="324"/>
                      <a:pt x="350" y="326"/>
                      <a:pt x="360" y="326"/>
                    </a:cubicBezTo>
                    <a:cubicBezTo>
                      <a:pt x="379" y="326"/>
                      <a:pt x="395" y="321"/>
                      <a:pt x="404" y="308"/>
                    </a:cubicBezTo>
                    <a:cubicBezTo>
                      <a:pt x="415" y="292"/>
                      <a:pt x="418" y="262"/>
                      <a:pt x="373" y="206"/>
                    </a:cubicBezTo>
                    <a:close/>
                    <a:moveTo>
                      <a:pt x="291" y="42"/>
                    </a:moveTo>
                    <a:cubicBezTo>
                      <a:pt x="305" y="35"/>
                      <a:pt x="316" y="33"/>
                      <a:pt x="322" y="37"/>
                    </a:cubicBezTo>
                    <a:cubicBezTo>
                      <a:pt x="327" y="41"/>
                      <a:pt x="331" y="53"/>
                      <a:pt x="327" y="77"/>
                    </a:cubicBezTo>
                    <a:cubicBezTo>
                      <a:pt x="316" y="64"/>
                      <a:pt x="303" y="53"/>
                      <a:pt x="288" y="43"/>
                    </a:cubicBezTo>
                    <a:cubicBezTo>
                      <a:pt x="289" y="43"/>
                      <a:pt x="290" y="42"/>
                      <a:pt x="291" y="42"/>
                    </a:cubicBezTo>
                    <a:close/>
                    <a:moveTo>
                      <a:pt x="187" y="40"/>
                    </a:moveTo>
                    <a:cubicBezTo>
                      <a:pt x="203" y="40"/>
                      <a:pt x="219" y="43"/>
                      <a:pt x="233" y="47"/>
                    </a:cubicBezTo>
                    <a:cubicBezTo>
                      <a:pt x="229" y="51"/>
                      <a:pt x="224" y="56"/>
                      <a:pt x="218" y="61"/>
                    </a:cubicBezTo>
                    <a:cubicBezTo>
                      <a:pt x="214" y="59"/>
                      <a:pt x="209" y="58"/>
                      <a:pt x="204" y="58"/>
                    </a:cubicBezTo>
                    <a:cubicBezTo>
                      <a:pt x="181" y="58"/>
                      <a:pt x="163" y="76"/>
                      <a:pt x="163" y="98"/>
                    </a:cubicBezTo>
                    <a:cubicBezTo>
                      <a:pt x="163" y="104"/>
                      <a:pt x="164" y="110"/>
                      <a:pt x="167" y="115"/>
                    </a:cubicBezTo>
                    <a:cubicBezTo>
                      <a:pt x="155" y="130"/>
                      <a:pt x="143" y="145"/>
                      <a:pt x="132" y="161"/>
                    </a:cubicBezTo>
                    <a:cubicBezTo>
                      <a:pt x="129" y="166"/>
                      <a:pt x="125" y="171"/>
                      <a:pt x="122" y="175"/>
                    </a:cubicBezTo>
                    <a:cubicBezTo>
                      <a:pt x="106" y="161"/>
                      <a:pt x="91" y="146"/>
                      <a:pt x="78" y="132"/>
                    </a:cubicBezTo>
                    <a:cubicBezTo>
                      <a:pt x="81" y="127"/>
                      <a:pt x="83" y="120"/>
                      <a:pt x="83" y="113"/>
                    </a:cubicBezTo>
                    <a:cubicBezTo>
                      <a:pt x="83" y="104"/>
                      <a:pt x="79" y="95"/>
                      <a:pt x="74" y="88"/>
                    </a:cubicBezTo>
                    <a:cubicBezTo>
                      <a:pt x="74" y="88"/>
                      <a:pt x="74" y="88"/>
                      <a:pt x="74" y="88"/>
                    </a:cubicBezTo>
                    <a:cubicBezTo>
                      <a:pt x="102" y="59"/>
                      <a:pt x="142" y="40"/>
                      <a:pt x="187" y="40"/>
                    </a:cubicBezTo>
                    <a:close/>
                    <a:moveTo>
                      <a:pt x="217" y="98"/>
                    </a:moveTo>
                    <a:cubicBezTo>
                      <a:pt x="217" y="106"/>
                      <a:pt x="211" y="112"/>
                      <a:pt x="204" y="112"/>
                    </a:cubicBezTo>
                    <a:cubicBezTo>
                      <a:pt x="196" y="112"/>
                      <a:pt x="191" y="106"/>
                      <a:pt x="191" y="98"/>
                    </a:cubicBezTo>
                    <a:cubicBezTo>
                      <a:pt x="191" y="91"/>
                      <a:pt x="196" y="85"/>
                      <a:pt x="204" y="85"/>
                    </a:cubicBezTo>
                    <a:cubicBezTo>
                      <a:pt x="211" y="85"/>
                      <a:pt x="217" y="91"/>
                      <a:pt x="217" y="98"/>
                    </a:cubicBezTo>
                    <a:close/>
                    <a:moveTo>
                      <a:pt x="37" y="51"/>
                    </a:moveTo>
                    <a:cubicBezTo>
                      <a:pt x="41" y="45"/>
                      <a:pt x="56" y="42"/>
                      <a:pt x="80" y="46"/>
                    </a:cubicBezTo>
                    <a:cubicBezTo>
                      <a:pt x="69" y="54"/>
                      <a:pt x="59" y="63"/>
                      <a:pt x="49" y="74"/>
                    </a:cubicBezTo>
                    <a:cubicBezTo>
                      <a:pt x="47" y="73"/>
                      <a:pt x="44" y="73"/>
                      <a:pt x="42" y="73"/>
                    </a:cubicBezTo>
                    <a:cubicBezTo>
                      <a:pt x="41" y="73"/>
                      <a:pt x="39" y="73"/>
                      <a:pt x="38" y="73"/>
                    </a:cubicBezTo>
                    <a:cubicBezTo>
                      <a:pt x="35" y="63"/>
                      <a:pt x="34" y="55"/>
                      <a:pt x="37" y="51"/>
                    </a:cubicBezTo>
                    <a:close/>
                    <a:moveTo>
                      <a:pt x="42" y="100"/>
                    </a:moveTo>
                    <a:cubicBezTo>
                      <a:pt x="49" y="100"/>
                      <a:pt x="55" y="106"/>
                      <a:pt x="55" y="113"/>
                    </a:cubicBezTo>
                    <a:cubicBezTo>
                      <a:pt x="55" y="121"/>
                      <a:pt x="49" y="127"/>
                      <a:pt x="42" y="127"/>
                    </a:cubicBezTo>
                    <a:cubicBezTo>
                      <a:pt x="35" y="127"/>
                      <a:pt x="29" y="121"/>
                      <a:pt x="29" y="113"/>
                    </a:cubicBezTo>
                    <a:cubicBezTo>
                      <a:pt x="29" y="106"/>
                      <a:pt x="35" y="100"/>
                      <a:pt x="42" y="100"/>
                    </a:cubicBezTo>
                    <a:close/>
                    <a:moveTo>
                      <a:pt x="60" y="295"/>
                    </a:moveTo>
                    <a:cubicBezTo>
                      <a:pt x="40" y="268"/>
                      <a:pt x="28" y="235"/>
                      <a:pt x="28" y="199"/>
                    </a:cubicBezTo>
                    <a:cubicBezTo>
                      <a:pt x="28" y="183"/>
                      <a:pt x="30" y="168"/>
                      <a:pt x="35" y="153"/>
                    </a:cubicBezTo>
                    <a:cubicBezTo>
                      <a:pt x="35" y="153"/>
                      <a:pt x="35" y="153"/>
                      <a:pt x="35" y="153"/>
                    </a:cubicBezTo>
                    <a:cubicBezTo>
                      <a:pt x="37" y="154"/>
                      <a:pt x="39" y="154"/>
                      <a:pt x="42" y="154"/>
                    </a:cubicBezTo>
                    <a:cubicBezTo>
                      <a:pt x="48" y="154"/>
                      <a:pt x="53" y="153"/>
                      <a:pt x="58" y="151"/>
                    </a:cubicBezTo>
                    <a:cubicBezTo>
                      <a:pt x="72" y="167"/>
                      <a:pt x="89" y="183"/>
                      <a:pt x="107" y="199"/>
                    </a:cubicBezTo>
                    <a:cubicBezTo>
                      <a:pt x="87" y="232"/>
                      <a:pt x="71" y="265"/>
                      <a:pt x="60" y="295"/>
                    </a:cubicBezTo>
                    <a:close/>
                    <a:moveTo>
                      <a:pt x="80" y="381"/>
                    </a:moveTo>
                    <a:cubicBezTo>
                      <a:pt x="76" y="378"/>
                      <a:pt x="72" y="367"/>
                      <a:pt x="75" y="348"/>
                    </a:cubicBezTo>
                    <a:cubicBezTo>
                      <a:pt x="88" y="358"/>
                      <a:pt x="103" y="367"/>
                      <a:pt x="119" y="373"/>
                    </a:cubicBezTo>
                    <a:cubicBezTo>
                      <a:pt x="99" y="384"/>
                      <a:pt x="86" y="385"/>
                      <a:pt x="80" y="381"/>
                    </a:cubicBezTo>
                    <a:close/>
                    <a:moveTo>
                      <a:pt x="187" y="358"/>
                    </a:moveTo>
                    <a:cubicBezTo>
                      <a:pt x="146" y="358"/>
                      <a:pt x="109" y="343"/>
                      <a:pt x="81" y="318"/>
                    </a:cubicBezTo>
                    <a:cubicBezTo>
                      <a:pt x="82" y="317"/>
                      <a:pt x="82" y="316"/>
                      <a:pt x="82" y="314"/>
                    </a:cubicBezTo>
                    <a:cubicBezTo>
                      <a:pt x="92" y="285"/>
                      <a:pt x="108" y="251"/>
                      <a:pt x="129" y="216"/>
                    </a:cubicBezTo>
                    <a:cubicBezTo>
                      <a:pt x="139" y="225"/>
                      <a:pt x="150" y="233"/>
                      <a:pt x="161" y="240"/>
                    </a:cubicBezTo>
                    <a:cubicBezTo>
                      <a:pt x="175" y="250"/>
                      <a:pt x="190" y="260"/>
                      <a:pt x="204" y="269"/>
                    </a:cubicBezTo>
                    <a:cubicBezTo>
                      <a:pt x="204" y="270"/>
                      <a:pt x="204" y="271"/>
                      <a:pt x="204" y="272"/>
                    </a:cubicBezTo>
                    <a:cubicBezTo>
                      <a:pt x="204" y="294"/>
                      <a:pt x="222" y="313"/>
                      <a:pt x="245" y="313"/>
                    </a:cubicBezTo>
                    <a:cubicBezTo>
                      <a:pt x="255" y="313"/>
                      <a:pt x="264" y="309"/>
                      <a:pt x="271" y="303"/>
                    </a:cubicBezTo>
                    <a:cubicBezTo>
                      <a:pt x="279" y="306"/>
                      <a:pt x="288" y="310"/>
                      <a:pt x="297" y="313"/>
                    </a:cubicBezTo>
                    <a:cubicBezTo>
                      <a:pt x="269" y="341"/>
                      <a:pt x="230" y="358"/>
                      <a:pt x="187" y="358"/>
                    </a:cubicBezTo>
                    <a:close/>
                    <a:moveTo>
                      <a:pt x="232" y="272"/>
                    </a:moveTo>
                    <a:cubicBezTo>
                      <a:pt x="232" y="265"/>
                      <a:pt x="238" y="259"/>
                      <a:pt x="245" y="259"/>
                    </a:cubicBezTo>
                    <a:cubicBezTo>
                      <a:pt x="252" y="259"/>
                      <a:pt x="258" y="265"/>
                      <a:pt x="258" y="272"/>
                    </a:cubicBezTo>
                    <a:cubicBezTo>
                      <a:pt x="258" y="279"/>
                      <a:pt x="252" y="285"/>
                      <a:pt x="245" y="285"/>
                    </a:cubicBezTo>
                    <a:cubicBezTo>
                      <a:pt x="238" y="285"/>
                      <a:pt x="232" y="279"/>
                      <a:pt x="232" y="272"/>
                    </a:cubicBezTo>
                    <a:close/>
                    <a:moveTo>
                      <a:pt x="317" y="291"/>
                    </a:moveTo>
                    <a:cubicBezTo>
                      <a:pt x="307" y="288"/>
                      <a:pt x="296" y="284"/>
                      <a:pt x="285" y="279"/>
                    </a:cubicBezTo>
                    <a:cubicBezTo>
                      <a:pt x="285" y="277"/>
                      <a:pt x="285" y="274"/>
                      <a:pt x="285" y="272"/>
                    </a:cubicBezTo>
                    <a:cubicBezTo>
                      <a:pt x="285" y="250"/>
                      <a:pt x="267" y="231"/>
                      <a:pt x="245" y="231"/>
                    </a:cubicBezTo>
                    <a:cubicBezTo>
                      <a:pt x="234" y="231"/>
                      <a:pt x="223" y="236"/>
                      <a:pt x="216" y="243"/>
                    </a:cubicBezTo>
                    <a:cubicBezTo>
                      <a:pt x="203" y="236"/>
                      <a:pt x="190" y="227"/>
                      <a:pt x="177" y="218"/>
                    </a:cubicBezTo>
                    <a:cubicBezTo>
                      <a:pt x="165" y="210"/>
                      <a:pt x="154" y="202"/>
                      <a:pt x="143" y="193"/>
                    </a:cubicBezTo>
                    <a:cubicBezTo>
                      <a:pt x="147" y="188"/>
                      <a:pt x="151" y="182"/>
                      <a:pt x="155" y="177"/>
                    </a:cubicBezTo>
                    <a:cubicBezTo>
                      <a:pt x="165" y="162"/>
                      <a:pt x="175" y="148"/>
                      <a:pt x="186" y="135"/>
                    </a:cubicBezTo>
                    <a:cubicBezTo>
                      <a:pt x="191" y="138"/>
                      <a:pt x="197" y="139"/>
                      <a:pt x="204" y="139"/>
                    </a:cubicBezTo>
                    <a:cubicBezTo>
                      <a:pt x="226" y="139"/>
                      <a:pt x="244" y="121"/>
                      <a:pt x="244" y="98"/>
                    </a:cubicBezTo>
                    <a:cubicBezTo>
                      <a:pt x="244" y="91"/>
                      <a:pt x="242" y="85"/>
                      <a:pt x="239" y="79"/>
                    </a:cubicBezTo>
                    <a:cubicBezTo>
                      <a:pt x="247" y="72"/>
                      <a:pt x="255" y="65"/>
                      <a:pt x="262" y="60"/>
                    </a:cubicBezTo>
                    <a:cubicBezTo>
                      <a:pt x="312" y="87"/>
                      <a:pt x="346" y="139"/>
                      <a:pt x="346" y="199"/>
                    </a:cubicBezTo>
                    <a:cubicBezTo>
                      <a:pt x="346" y="233"/>
                      <a:pt x="335" y="265"/>
                      <a:pt x="317" y="291"/>
                    </a:cubicBezTo>
                    <a:close/>
                    <a:moveTo>
                      <a:pt x="381" y="292"/>
                    </a:moveTo>
                    <a:cubicBezTo>
                      <a:pt x="378" y="297"/>
                      <a:pt x="366" y="300"/>
                      <a:pt x="345" y="297"/>
                    </a:cubicBezTo>
                    <a:cubicBezTo>
                      <a:pt x="355" y="281"/>
                      <a:pt x="363" y="264"/>
                      <a:pt x="367" y="245"/>
                    </a:cubicBezTo>
                    <a:cubicBezTo>
                      <a:pt x="383" y="269"/>
                      <a:pt x="386" y="285"/>
                      <a:pt x="381" y="2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130268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mart City Large Headline">
    <p:spTree>
      <p:nvGrpSpPr>
        <p:cNvPr id="1" name=""/>
        <p:cNvGrpSpPr/>
        <p:nvPr/>
      </p:nvGrpSpPr>
      <p:grpSpPr>
        <a:xfrm>
          <a:off x="0" y="0"/>
          <a:ext cx="0" cy="0"/>
          <a:chOff x="0" y="0"/>
          <a:chExt cx="0" cy="0"/>
        </a:xfrm>
      </p:grpSpPr>
      <p:pic>
        <p:nvPicPr>
          <p:cNvPr id="4" name="Picture 3" descr="A city skyline at night&#10;&#10;Description automatically generated with medium confidence">
            <a:extLst>
              <a:ext uri="{FF2B5EF4-FFF2-40B4-BE49-F238E27FC236}">
                <a16:creationId xmlns:a16="http://schemas.microsoft.com/office/drawing/2014/main" id="{B2668686-E808-54D7-78D8-17CDE30666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0808"/>
            <a:ext cx="4562132" cy="6787192"/>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AD862EFA-9FAA-E6C6-F4B4-D8D056A0212E}"/>
              </a:ext>
            </a:extLst>
          </p:cNvPr>
          <p:cNvGrpSpPr/>
          <p:nvPr userDrawn="1"/>
        </p:nvGrpSpPr>
        <p:grpSpPr>
          <a:xfrm>
            <a:off x="268581" y="647208"/>
            <a:ext cx="625002" cy="625002"/>
            <a:chOff x="7175739" y="4598827"/>
            <a:chExt cx="864217" cy="864217"/>
          </a:xfrm>
        </p:grpSpPr>
        <p:pic>
          <p:nvPicPr>
            <p:cNvPr id="75" name="Graphic 74">
              <a:extLst>
                <a:ext uri="{FF2B5EF4-FFF2-40B4-BE49-F238E27FC236}">
                  <a16:creationId xmlns:a16="http://schemas.microsoft.com/office/drawing/2014/main" id="{A0842791-7369-C3A8-4EFD-348550C8AC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76" name="Graphic 75">
              <a:extLst>
                <a:ext uri="{FF2B5EF4-FFF2-40B4-BE49-F238E27FC236}">
                  <a16:creationId xmlns:a16="http://schemas.microsoft.com/office/drawing/2014/main" id="{9A63F7B6-0EDD-CA80-EF0C-4E6B09F145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77" name="Group 76">
              <a:extLst>
                <a:ext uri="{FF2B5EF4-FFF2-40B4-BE49-F238E27FC236}">
                  <a16:creationId xmlns:a16="http://schemas.microsoft.com/office/drawing/2014/main" id="{6983D893-3E22-0292-4D14-C0B04D72E332}"/>
                </a:ext>
              </a:extLst>
            </p:cNvPr>
            <p:cNvGrpSpPr/>
            <p:nvPr/>
          </p:nvGrpSpPr>
          <p:grpSpPr>
            <a:xfrm flipH="1">
              <a:off x="7410607" y="4838137"/>
              <a:ext cx="409783" cy="422393"/>
              <a:chOff x="4720608" y="1360488"/>
              <a:chExt cx="206375" cy="212725"/>
            </a:xfrm>
            <a:solidFill>
              <a:schemeClr val="tx2"/>
            </a:solidFill>
          </p:grpSpPr>
          <p:sp>
            <p:nvSpPr>
              <p:cNvPr id="78" name="Freeform 58">
                <a:extLst>
                  <a:ext uri="{FF2B5EF4-FFF2-40B4-BE49-F238E27FC236}">
                    <a16:creationId xmlns:a16="http://schemas.microsoft.com/office/drawing/2014/main" id="{A831D44B-D7C6-88B4-5C3C-EA2BD54CEB3F}"/>
                  </a:ext>
                </a:extLst>
              </p:cNvPr>
              <p:cNvSpPr>
                <a:spLocks/>
              </p:cNvSpPr>
              <p:nvPr/>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Freeform 59">
                <a:extLst>
                  <a:ext uri="{FF2B5EF4-FFF2-40B4-BE49-F238E27FC236}">
                    <a16:creationId xmlns:a16="http://schemas.microsoft.com/office/drawing/2014/main" id="{376B80FA-27D7-28CB-071D-B0E3D070A469}"/>
                  </a:ext>
                </a:extLst>
              </p:cNvPr>
              <p:cNvSpPr>
                <a:spLocks/>
              </p:cNvSpPr>
              <p:nvPr/>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Freeform 60">
                <a:extLst>
                  <a:ext uri="{FF2B5EF4-FFF2-40B4-BE49-F238E27FC236}">
                    <a16:creationId xmlns:a16="http://schemas.microsoft.com/office/drawing/2014/main" id="{555856D0-E156-5F70-7DA4-8E26D6F33BA6}"/>
                  </a:ext>
                </a:extLst>
              </p:cNvPr>
              <p:cNvSpPr>
                <a:spLocks/>
              </p:cNvSpPr>
              <p:nvPr/>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Freeform 61">
                <a:extLst>
                  <a:ext uri="{FF2B5EF4-FFF2-40B4-BE49-F238E27FC236}">
                    <a16:creationId xmlns:a16="http://schemas.microsoft.com/office/drawing/2014/main" id="{01A7EE40-4600-F4CC-6668-5489D0F38412}"/>
                  </a:ext>
                </a:extLst>
              </p:cNvPr>
              <p:cNvSpPr>
                <a:spLocks/>
              </p:cNvSpPr>
              <p:nvPr/>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 name="Freeform 62">
                <a:extLst>
                  <a:ext uri="{FF2B5EF4-FFF2-40B4-BE49-F238E27FC236}">
                    <a16:creationId xmlns:a16="http://schemas.microsoft.com/office/drawing/2014/main" id="{93BFFD06-473E-61D5-2C5F-9413C6F5DD05}"/>
                  </a:ext>
                </a:extLst>
              </p:cNvPr>
              <p:cNvSpPr>
                <a:spLocks noEditPoints="1"/>
              </p:cNvSpPr>
              <p:nvPr/>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A7684B9F-2EE5-E659-356A-8654B424B2BA}"/>
              </a:ext>
            </a:extLst>
          </p:cNvPr>
          <p:cNvGrpSpPr/>
          <p:nvPr userDrawn="1"/>
        </p:nvGrpSpPr>
        <p:grpSpPr>
          <a:xfrm>
            <a:off x="3131344" y="1704310"/>
            <a:ext cx="864217" cy="864217"/>
            <a:chOff x="6276946" y="4598827"/>
            <a:chExt cx="864217" cy="864217"/>
          </a:xfrm>
          <a:solidFill>
            <a:schemeClr val="bg2"/>
          </a:solidFill>
        </p:grpSpPr>
        <p:pic>
          <p:nvPicPr>
            <p:cNvPr id="84" name="Graphic 83">
              <a:extLst>
                <a:ext uri="{FF2B5EF4-FFF2-40B4-BE49-F238E27FC236}">
                  <a16:creationId xmlns:a16="http://schemas.microsoft.com/office/drawing/2014/main" id="{CE5C27FB-142F-F7AC-5096-A97D85C34B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85" name="Graphic 84">
              <a:extLst>
                <a:ext uri="{FF2B5EF4-FFF2-40B4-BE49-F238E27FC236}">
                  <a16:creationId xmlns:a16="http://schemas.microsoft.com/office/drawing/2014/main" id="{774AB408-5472-2C44-827B-08BDE836117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86" name="Group 85">
              <a:extLst>
                <a:ext uri="{FF2B5EF4-FFF2-40B4-BE49-F238E27FC236}">
                  <a16:creationId xmlns:a16="http://schemas.microsoft.com/office/drawing/2014/main" id="{B46DF75A-98B9-88A7-5689-BC9BBD876544}"/>
                </a:ext>
              </a:extLst>
            </p:cNvPr>
            <p:cNvGrpSpPr/>
            <p:nvPr/>
          </p:nvGrpSpPr>
          <p:grpSpPr>
            <a:xfrm flipH="1">
              <a:off x="6489972" y="4841446"/>
              <a:ext cx="428696" cy="356197"/>
              <a:chOff x="4134820" y="1360488"/>
              <a:chExt cx="215900" cy="179388"/>
            </a:xfrm>
            <a:grpFill/>
          </p:grpSpPr>
          <p:sp>
            <p:nvSpPr>
              <p:cNvPr id="87" name="Freeform 42">
                <a:extLst>
                  <a:ext uri="{FF2B5EF4-FFF2-40B4-BE49-F238E27FC236}">
                    <a16:creationId xmlns:a16="http://schemas.microsoft.com/office/drawing/2014/main" id="{3DE74864-DE4A-AD2E-F022-C27032ED768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Freeform 43">
                <a:extLst>
                  <a:ext uri="{FF2B5EF4-FFF2-40B4-BE49-F238E27FC236}">
                    <a16:creationId xmlns:a16="http://schemas.microsoft.com/office/drawing/2014/main" id="{B384D0FF-5B50-DD3F-DE7F-5C3F87CCD457}"/>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84FA898D-9D1D-3BF0-6329-CAC18486CF4F}"/>
              </a:ext>
            </a:extLst>
          </p:cNvPr>
          <p:cNvGrpSpPr/>
          <p:nvPr userDrawn="1"/>
        </p:nvGrpSpPr>
        <p:grpSpPr>
          <a:xfrm>
            <a:off x="3615866" y="957057"/>
            <a:ext cx="735860" cy="735860"/>
            <a:chOff x="8074532" y="4598827"/>
            <a:chExt cx="864217" cy="864217"/>
          </a:xfrm>
        </p:grpSpPr>
        <p:pic>
          <p:nvPicPr>
            <p:cNvPr id="90" name="Graphic 89">
              <a:extLst>
                <a:ext uri="{FF2B5EF4-FFF2-40B4-BE49-F238E27FC236}">
                  <a16:creationId xmlns:a16="http://schemas.microsoft.com/office/drawing/2014/main" id="{DEC14D68-B748-8F17-31C6-DD6DDDFCE3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74532" y="4598827"/>
              <a:ext cx="864217" cy="864217"/>
            </a:xfrm>
            <a:prstGeom prst="rect">
              <a:avLst/>
            </a:prstGeom>
          </p:spPr>
        </p:pic>
        <p:grpSp>
          <p:nvGrpSpPr>
            <p:cNvPr id="91" name="Group 90">
              <a:extLst>
                <a:ext uri="{FF2B5EF4-FFF2-40B4-BE49-F238E27FC236}">
                  <a16:creationId xmlns:a16="http://schemas.microsoft.com/office/drawing/2014/main" id="{5A737B9E-851E-C4E4-A986-09376F1F0464}"/>
                </a:ext>
              </a:extLst>
            </p:cNvPr>
            <p:cNvGrpSpPr/>
            <p:nvPr/>
          </p:nvGrpSpPr>
          <p:grpSpPr>
            <a:xfrm>
              <a:off x="8159476" y="4683771"/>
              <a:ext cx="694328" cy="694328"/>
              <a:chOff x="8159476" y="4683771"/>
              <a:chExt cx="694328" cy="694328"/>
            </a:xfrm>
            <a:solidFill>
              <a:schemeClr val="bg2"/>
            </a:solidFill>
          </p:grpSpPr>
          <p:pic>
            <p:nvPicPr>
              <p:cNvPr id="92" name="Graphic 91">
                <a:extLst>
                  <a:ext uri="{FF2B5EF4-FFF2-40B4-BE49-F238E27FC236}">
                    <a16:creationId xmlns:a16="http://schemas.microsoft.com/office/drawing/2014/main" id="{AB56E0C8-DFDB-0BD5-85EF-CBA799B60BF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93" name="Group 92">
                <a:extLst>
                  <a:ext uri="{FF2B5EF4-FFF2-40B4-BE49-F238E27FC236}">
                    <a16:creationId xmlns:a16="http://schemas.microsoft.com/office/drawing/2014/main" id="{EB192769-8C91-E0AB-28EF-579CC91603B9}"/>
                  </a:ext>
                </a:extLst>
              </p:cNvPr>
              <p:cNvGrpSpPr/>
              <p:nvPr/>
            </p:nvGrpSpPr>
            <p:grpSpPr>
              <a:xfrm flipH="1">
                <a:off x="8507464" y="4729659"/>
                <a:ext cx="231088" cy="538153"/>
                <a:chOff x="1802783" y="1304925"/>
                <a:chExt cx="115887" cy="269875"/>
              </a:xfrm>
              <a:grpFill/>
            </p:grpSpPr>
            <p:sp>
              <p:nvSpPr>
                <p:cNvPr id="97" name="Line 28">
                  <a:extLst>
                    <a:ext uri="{FF2B5EF4-FFF2-40B4-BE49-F238E27FC236}">
                      <a16:creationId xmlns:a16="http://schemas.microsoft.com/office/drawing/2014/main" id="{7D708B13-B48A-98F2-2C49-B7A8D0373F00}"/>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29">
                  <a:extLst>
                    <a:ext uri="{FF2B5EF4-FFF2-40B4-BE49-F238E27FC236}">
                      <a16:creationId xmlns:a16="http://schemas.microsoft.com/office/drawing/2014/main" id="{83C91A27-70AD-1F3C-EA44-611A4F214A0B}"/>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Line 355">
                  <a:extLst>
                    <a:ext uri="{FF2B5EF4-FFF2-40B4-BE49-F238E27FC236}">
                      <a16:creationId xmlns:a16="http://schemas.microsoft.com/office/drawing/2014/main" id="{A6670E8D-E77A-01E0-99A1-90EE74CD036D}"/>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4" name="Group 93">
                <a:extLst>
                  <a:ext uri="{FF2B5EF4-FFF2-40B4-BE49-F238E27FC236}">
                    <a16:creationId xmlns:a16="http://schemas.microsoft.com/office/drawing/2014/main" id="{691097F6-46FF-C053-F122-310F7E24873F}"/>
                  </a:ext>
                </a:extLst>
              </p:cNvPr>
              <p:cNvGrpSpPr/>
              <p:nvPr/>
            </p:nvGrpSpPr>
            <p:grpSpPr>
              <a:xfrm flipH="1">
                <a:off x="8286462" y="4816069"/>
                <a:ext cx="400328" cy="416088"/>
                <a:chOff x="5317508" y="1349375"/>
                <a:chExt cx="201613" cy="209550"/>
              </a:xfrm>
              <a:grpFill/>
            </p:grpSpPr>
            <p:sp>
              <p:nvSpPr>
                <p:cNvPr id="95" name="Oval 40">
                  <a:extLst>
                    <a:ext uri="{FF2B5EF4-FFF2-40B4-BE49-F238E27FC236}">
                      <a16:creationId xmlns:a16="http://schemas.microsoft.com/office/drawing/2014/main" id="{71BA5019-A5A9-76D6-20C6-ED892DDE6FE7}"/>
                    </a:ext>
                  </a:extLst>
                </p:cNvPr>
                <p:cNvSpPr>
                  <a:spLocks noChangeArrowheads="1"/>
                </p:cNvSpPr>
                <p:nvPr/>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41">
                  <a:extLst>
                    <a:ext uri="{FF2B5EF4-FFF2-40B4-BE49-F238E27FC236}">
                      <a16:creationId xmlns:a16="http://schemas.microsoft.com/office/drawing/2014/main" id="{1ADB0BB5-B329-2BD3-2AAA-594757E337FE}"/>
                    </a:ext>
                  </a:extLst>
                </p:cNvPr>
                <p:cNvSpPr>
                  <a:spLocks noEditPoints="1"/>
                </p:cNvSpPr>
                <p:nvPr/>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0" name="Group 99">
            <a:extLst>
              <a:ext uri="{FF2B5EF4-FFF2-40B4-BE49-F238E27FC236}">
                <a16:creationId xmlns:a16="http://schemas.microsoft.com/office/drawing/2014/main" id="{73391652-2E55-F671-6091-E7532142811A}"/>
              </a:ext>
            </a:extLst>
          </p:cNvPr>
          <p:cNvGrpSpPr/>
          <p:nvPr userDrawn="1"/>
        </p:nvGrpSpPr>
        <p:grpSpPr>
          <a:xfrm>
            <a:off x="669677" y="1357147"/>
            <a:ext cx="864217" cy="864217"/>
            <a:chOff x="8973325" y="4598827"/>
            <a:chExt cx="864217" cy="864217"/>
          </a:xfrm>
        </p:grpSpPr>
        <p:pic>
          <p:nvPicPr>
            <p:cNvPr id="101" name="Graphic 100">
              <a:extLst>
                <a:ext uri="{FF2B5EF4-FFF2-40B4-BE49-F238E27FC236}">
                  <a16:creationId xmlns:a16="http://schemas.microsoft.com/office/drawing/2014/main" id="{6EBAE99F-75CF-F54B-2C7E-C1E6EDB17B7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2" name="Group 101">
              <a:extLst>
                <a:ext uri="{FF2B5EF4-FFF2-40B4-BE49-F238E27FC236}">
                  <a16:creationId xmlns:a16="http://schemas.microsoft.com/office/drawing/2014/main" id="{7A30680D-8920-0016-322F-F385C0003E2A}"/>
                </a:ext>
              </a:extLst>
            </p:cNvPr>
            <p:cNvGrpSpPr/>
            <p:nvPr/>
          </p:nvGrpSpPr>
          <p:grpSpPr>
            <a:xfrm>
              <a:off x="9058269" y="4683771"/>
              <a:ext cx="694328" cy="694328"/>
              <a:chOff x="9058269" y="4683771"/>
              <a:chExt cx="694328" cy="694328"/>
            </a:xfrm>
          </p:grpSpPr>
          <p:pic>
            <p:nvPicPr>
              <p:cNvPr id="103" name="Graphic 102">
                <a:extLst>
                  <a:ext uri="{FF2B5EF4-FFF2-40B4-BE49-F238E27FC236}">
                    <a16:creationId xmlns:a16="http://schemas.microsoft.com/office/drawing/2014/main" id="{9EC1DD2B-90B5-418C-D519-35E7EDA61F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4" name="Group 103">
                <a:extLst>
                  <a:ext uri="{FF2B5EF4-FFF2-40B4-BE49-F238E27FC236}">
                    <a16:creationId xmlns:a16="http://schemas.microsoft.com/office/drawing/2014/main" id="{2F896D7D-C017-9A2B-7C7C-F7EC0E343566}"/>
                  </a:ext>
                </a:extLst>
              </p:cNvPr>
              <p:cNvGrpSpPr/>
              <p:nvPr/>
            </p:nvGrpSpPr>
            <p:grpSpPr>
              <a:xfrm>
                <a:off x="9262984" y="4817530"/>
                <a:ext cx="274241" cy="435001"/>
                <a:chOff x="9262984" y="4817530"/>
                <a:chExt cx="274241" cy="435001"/>
              </a:xfrm>
            </p:grpSpPr>
            <p:sp>
              <p:nvSpPr>
                <p:cNvPr id="105" name="Freeform 37">
                  <a:extLst>
                    <a:ext uri="{FF2B5EF4-FFF2-40B4-BE49-F238E27FC236}">
                      <a16:creationId xmlns:a16="http://schemas.microsoft.com/office/drawing/2014/main" id="{E0C5C3F4-A6DD-723B-97D9-585C50C276BE}"/>
                    </a:ext>
                  </a:extLst>
                </p:cNvPr>
                <p:cNvSpPr>
                  <a:spLocks noEditPoints="1"/>
                </p:cNvSpPr>
                <p:nvPr/>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 name="Freeform 38">
                  <a:extLst>
                    <a:ext uri="{FF2B5EF4-FFF2-40B4-BE49-F238E27FC236}">
                      <a16:creationId xmlns:a16="http://schemas.microsoft.com/office/drawing/2014/main" id="{55935607-F307-5C48-85ED-0661CAE9F5D2}"/>
                    </a:ext>
                  </a:extLst>
                </p:cNvPr>
                <p:cNvSpPr>
                  <a:spLocks noEditPoints="1"/>
                </p:cNvSpPr>
                <p:nvPr/>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 name="Oval 39">
                  <a:extLst>
                    <a:ext uri="{FF2B5EF4-FFF2-40B4-BE49-F238E27FC236}">
                      <a16:creationId xmlns:a16="http://schemas.microsoft.com/office/drawing/2014/main" id="{7E368E0B-0A23-F671-B45A-B8BFA5595FEB}"/>
                    </a:ext>
                  </a:extLst>
                </p:cNvPr>
                <p:cNvSpPr>
                  <a:spLocks noChangeArrowheads="1"/>
                </p:cNvSpPr>
                <p:nvPr/>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8" name="Group 107">
            <a:extLst>
              <a:ext uri="{FF2B5EF4-FFF2-40B4-BE49-F238E27FC236}">
                <a16:creationId xmlns:a16="http://schemas.microsoft.com/office/drawing/2014/main" id="{4AFE4E38-F214-D202-74D9-7E8A64F5E9EE}"/>
              </a:ext>
            </a:extLst>
          </p:cNvPr>
          <p:cNvGrpSpPr/>
          <p:nvPr userDrawn="1"/>
        </p:nvGrpSpPr>
        <p:grpSpPr>
          <a:xfrm>
            <a:off x="496138" y="5584386"/>
            <a:ext cx="864217" cy="864217"/>
            <a:chOff x="10770913" y="4598827"/>
            <a:chExt cx="864217" cy="864217"/>
          </a:xfrm>
        </p:grpSpPr>
        <p:pic>
          <p:nvPicPr>
            <p:cNvPr id="109" name="Graphic 108">
              <a:extLst>
                <a:ext uri="{FF2B5EF4-FFF2-40B4-BE49-F238E27FC236}">
                  <a16:creationId xmlns:a16="http://schemas.microsoft.com/office/drawing/2014/main" id="{C64A2497-8F3F-B173-A76E-AF963DC4DA3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770913" y="4598827"/>
              <a:ext cx="864217" cy="864217"/>
            </a:xfrm>
            <a:prstGeom prst="rect">
              <a:avLst/>
            </a:prstGeom>
          </p:spPr>
        </p:pic>
        <p:pic>
          <p:nvPicPr>
            <p:cNvPr id="110" name="Graphic 109">
              <a:extLst>
                <a:ext uri="{FF2B5EF4-FFF2-40B4-BE49-F238E27FC236}">
                  <a16:creationId xmlns:a16="http://schemas.microsoft.com/office/drawing/2014/main" id="{E47A0C96-1F85-77F3-6E39-A243EF5C5B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11" name="Group 110">
              <a:extLst>
                <a:ext uri="{FF2B5EF4-FFF2-40B4-BE49-F238E27FC236}">
                  <a16:creationId xmlns:a16="http://schemas.microsoft.com/office/drawing/2014/main" id="{2AF28A87-00D3-80EA-9701-DDDA4E610901}"/>
                </a:ext>
              </a:extLst>
            </p:cNvPr>
            <p:cNvGrpSpPr/>
            <p:nvPr/>
          </p:nvGrpSpPr>
          <p:grpSpPr>
            <a:xfrm flipH="1">
              <a:off x="11008778" y="4817431"/>
              <a:ext cx="416088" cy="400326"/>
              <a:chOff x="7036770" y="1347788"/>
              <a:chExt cx="209550" cy="201612"/>
            </a:xfrm>
            <a:solidFill>
              <a:schemeClr val="tx2"/>
            </a:solidFill>
          </p:grpSpPr>
          <p:sp>
            <p:nvSpPr>
              <p:cNvPr id="112" name="Freeform 54">
                <a:extLst>
                  <a:ext uri="{FF2B5EF4-FFF2-40B4-BE49-F238E27FC236}">
                    <a16:creationId xmlns:a16="http://schemas.microsoft.com/office/drawing/2014/main" id="{299C5E62-94C6-A97E-3527-FC2CB9A64BE5}"/>
                  </a:ext>
                </a:extLst>
              </p:cNvPr>
              <p:cNvSpPr>
                <a:spLocks noEditPoints="1"/>
              </p:cNvSpPr>
              <p:nvPr/>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3" name="Freeform 55">
                <a:extLst>
                  <a:ext uri="{FF2B5EF4-FFF2-40B4-BE49-F238E27FC236}">
                    <a16:creationId xmlns:a16="http://schemas.microsoft.com/office/drawing/2014/main" id="{9AFF79CA-C817-9C11-1652-10C6B1C3E32C}"/>
                  </a:ext>
                </a:extLst>
              </p:cNvPr>
              <p:cNvSpPr>
                <a:spLocks noEditPoints="1"/>
              </p:cNvSpPr>
              <p:nvPr/>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4" name="Freeform 56">
                <a:extLst>
                  <a:ext uri="{FF2B5EF4-FFF2-40B4-BE49-F238E27FC236}">
                    <a16:creationId xmlns:a16="http://schemas.microsoft.com/office/drawing/2014/main" id="{799E8B65-67A2-27F8-A852-CCCC57125A6D}"/>
                  </a:ext>
                </a:extLst>
              </p:cNvPr>
              <p:cNvSpPr>
                <a:spLocks/>
              </p:cNvSpPr>
              <p:nvPr/>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5" name="Freeform 57">
                <a:extLst>
                  <a:ext uri="{FF2B5EF4-FFF2-40B4-BE49-F238E27FC236}">
                    <a16:creationId xmlns:a16="http://schemas.microsoft.com/office/drawing/2014/main" id="{BCEBC95C-5BD0-142B-1617-96638609F301}"/>
                  </a:ext>
                </a:extLst>
              </p:cNvPr>
              <p:cNvSpPr>
                <a:spLocks/>
              </p:cNvSpPr>
              <p:nvPr/>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16" name="Group 115">
            <a:extLst>
              <a:ext uri="{FF2B5EF4-FFF2-40B4-BE49-F238E27FC236}">
                <a16:creationId xmlns:a16="http://schemas.microsoft.com/office/drawing/2014/main" id="{E40B2C64-A055-F28A-C660-08322CE362C6}"/>
              </a:ext>
            </a:extLst>
          </p:cNvPr>
          <p:cNvGrpSpPr/>
          <p:nvPr userDrawn="1"/>
        </p:nvGrpSpPr>
        <p:grpSpPr>
          <a:xfrm>
            <a:off x="814757" y="4701790"/>
            <a:ext cx="670667" cy="670667"/>
            <a:chOff x="9872118" y="4598827"/>
            <a:chExt cx="864217" cy="864217"/>
          </a:xfrm>
        </p:grpSpPr>
        <p:pic>
          <p:nvPicPr>
            <p:cNvPr id="117" name="Graphic 116">
              <a:extLst>
                <a:ext uri="{FF2B5EF4-FFF2-40B4-BE49-F238E27FC236}">
                  <a16:creationId xmlns:a16="http://schemas.microsoft.com/office/drawing/2014/main" id="{1D7A8CAE-F3DD-FE7D-C30F-FCE82A4D55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72118" y="4598827"/>
              <a:ext cx="864217" cy="864217"/>
            </a:xfrm>
            <a:prstGeom prst="rect">
              <a:avLst/>
            </a:prstGeom>
          </p:spPr>
        </p:pic>
        <p:pic>
          <p:nvPicPr>
            <p:cNvPr id="118" name="Graphic 117">
              <a:extLst>
                <a:ext uri="{FF2B5EF4-FFF2-40B4-BE49-F238E27FC236}">
                  <a16:creationId xmlns:a16="http://schemas.microsoft.com/office/drawing/2014/main" id="{3ED7067B-739F-3B5E-B78C-ECED5648911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119" name="Group 118">
              <a:extLst>
                <a:ext uri="{FF2B5EF4-FFF2-40B4-BE49-F238E27FC236}">
                  <a16:creationId xmlns:a16="http://schemas.microsoft.com/office/drawing/2014/main" id="{66A5F1FA-03FD-955A-E287-EF2004EA245E}"/>
                </a:ext>
              </a:extLst>
            </p:cNvPr>
            <p:cNvGrpSpPr/>
            <p:nvPr/>
          </p:nvGrpSpPr>
          <p:grpSpPr>
            <a:xfrm flipH="1">
              <a:off x="10094975" y="4794162"/>
              <a:ext cx="412937" cy="419242"/>
              <a:chOff x="6452570" y="1336675"/>
              <a:chExt cx="207963" cy="211138"/>
            </a:xfrm>
            <a:solidFill>
              <a:schemeClr val="bg1"/>
            </a:solidFill>
          </p:grpSpPr>
          <p:sp>
            <p:nvSpPr>
              <p:cNvPr id="120" name="Freeform 45">
                <a:extLst>
                  <a:ext uri="{FF2B5EF4-FFF2-40B4-BE49-F238E27FC236}">
                    <a16:creationId xmlns:a16="http://schemas.microsoft.com/office/drawing/2014/main" id="{00963C2B-CF7F-E09D-B8DD-A6E12CBF6627}"/>
                  </a:ext>
                </a:extLst>
              </p:cNvPr>
              <p:cNvSpPr>
                <a:spLocks/>
              </p:cNvSpPr>
              <p:nvPr/>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1" name="Freeform 46">
                <a:extLst>
                  <a:ext uri="{FF2B5EF4-FFF2-40B4-BE49-F238E27FC236}">
                    <a16:creationId xmlns:a16="http://schemas.microsoft.com/office/drawing/2014/main" id="{A783E8F8-D512-0B9D-8ABC-D0CA86742143}"/>
                  </a:ext>
                </a:extLst>
              </p:cNvPr>
              <p:cNvSpPr>
                <a:spLocks/>
              </p:cNvSpPr>
              <p:nvPr/>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 name="Freeform 47">
                <a:extLst>
                  <a:ext uri="{FF2B5EF4-FFF2-40B4-BE49-F238E27FC236}">
                    <a16:creationId xmlns:a16="http://schemas.microsoft.com/office/drawing/2014/main" id="{80C19049-BEDD-215E-E78C-5659A748A6EC}"/>
                  </a:ext>
                </a:extLst>
              </p:cNvPr>
              <p:cNvSpPr>
                <a:spLocks/>
              </p:cNvSpPr>
              <p:nvPr/>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 name="Freeform 48">
                <a:extLst>
                  <a:ext uri="{FF2B5EF4-FFF2-40B4-BE49-F238E27FC236}">
                    <a16:creationId xmlns:a16="http://schemas.microsoft.com/office/drawing/2014/main" id="{1A6106C0-0DF0-F951-653F-1A55B78E22AE}"/>
                  </a:ext>
                </a:extLst>
              </p:cNvPr>
              <p:cNvSpPr>
                <a:spLocks/>
              </p:cNvSpPr>
              <p:nvPr/>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4" name="Freeform 49">
                <a:extLst>
                  <a:ext uri="{FF2B5EF4-FFF2-40B4-BE49-F238E27FC236}">
                    <a16:creationId xmlns:a16="http://schemas.microsoft.com/office/drawing/2014/main" id="{4764E1C1-8DA0-504E-F0A5-2CEAA1B2F8C4}"/>
                  </a:ext>
                </a:extLst>
              </p:cNvPr>
              <p:cNvSpPr>
                <a:spLocks/>
              </p:cNvSpPr>
              <p:nvPr/>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5" name="Freeform 50">
                <a:extLst>
                  <a:ext uri="{FF2B5EF4-FFF2-40B4-BE49-F238E27FC236}">
                    <a16:creationId xmlns:a16="http://schemas.microsoft.com/office/drawing/2014/main" id="{A3361213-E9AF-1455-F643-C2BCAC4759B9}"/>
                  </a:ext>
                </a:extLst>
              </p:cNvPr>
              <p:cNvSpPr>
                <a:spLocks/>
              </p:cNvSpPr>
              <p:nvPr/>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6" name="Freeform 51">
                <a:extLst>
                  <a:ext uri="{FF2B5EF4-FFF2-40B4-BE49-F238E27FC236}">
                    <a16:creationId xmlns:a16="http://schemas.microsoft.com/office/drawing/2014/main" id="{1E85A3C1-5C6B-4658-EEC5-3ADD391A7AA6}"/>
                  </a:ext>
                </a:extLst>
              </p:cNvPr>
              <p:cNvSpPr>
                <a:spLocks noEditPoints="1"/>
              </p:cNvSpPr>
              <p:nvPr/>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52">
                <a:extLst>
                  <a:ext uri="{FF2B5EF4-FFF2-40B4-BE49-F238E27FC236}">
                    <a16:creationId xmlns:a16="http://schemas.microsoft.com/office/drawing/2014/main" id="{66B0DEBD-2DB7-D2F1-8EE6-FD12481F7F35}"/>
                  </a:ext>
                </a:extLst>
              </p:cNvPr>
              <p:cNvSpPr>
                <a:spLocks/>
              </p:cNvSpPr>
              <p:nvPr/>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8" name="Freeform 53">
                <a:extLst>
                  <a:ext uri="{FF2B5EF4-FFF2-40B4-BE49-F238E27FC236}">
                    <a16:creationId xmlns:a16="http://schemas.microsoft.com/office/drawing/2014/main" id="{9DC69927-31EB-338A-0D06-5B63DB03D524}"/>
                  </a:ext>
                </a:extLst>
              </p:cNvPr>
              <p:cNvSpPr>
                <a:spLocks/>
              </p:cNvSpPr>
              <p:nvPr/>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sp>
        <p:nvSpPr>
          <p:cNvPr id="2" name="Picture Placeholder 76">
            <a:extLst>
              <a:ext uri="{FF2B5EF4-FFF2-40B4-BE49-F238E27FC236}">
                <a16:creationId xmlns:a16="http://schemas.microsoft.com/office/drawing/2014/main" id="{06A7D2F1-8EB3-E91B-E64C-F4404F875723}"/>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Tree>
    <p:extLst>
      <p:ext uri="{BB962C8B-B14F-4D97-AF65-F5344CB8AC3E}">
        <p14:creationId xmlns:p14="http://schemas.microsoft.com/office/powerpoint/2010/main" val="8486200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mart City Large Headline">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D7AC0EFD-E806-C0ED-47EA-FD265660C1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70883" cy="6779100"/>
          </a:xfrm>
          <a:prstGeom prst="rect">
            <a:avLst/>
          </a:prstGeom>
        </p:spPr>
      </p:pic>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7B824C43-DD04-4513-9247-8A86267FB7B0}"/>
              </a:ext>
            </a:extLst>
          </p:cNvPr>
          <p:cNvGrpSpPr/>
          <p:nvPr userDrawn="1"/>
        </p:nvGrpSpPr>
        <p:grpSpPr>
          <a:xfrm>
            <a:off x="254479" y="5242148"/>
            <a:ext cx="1045712" cy="1045710"/>
            <a:chOff x="428413" y="5480074"/>
            <a:chExt cx="1045712" cy="1045710"/>
          </a:xfrm>
        </p:grpSpPr>
        <p:pic>
          <p:nvPicPr>
            <p:cNvPr id="3" name="Graphic 2">
              <a:extLst>
                <a:ext uri="{FF2B5EF4-FFF2-40B4-BE49-F238E27FC236}">
                  <a16:creationId xmlns:a16="http://schemas.microsoft.com/office/drawing/2014/main" id="{FFE89C44-0C78-EAC5-2931-E31EA84C55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460B324-55C4-3093-FEDE-A7B4091DF48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5" name="Group 4">
            <a:extLst>
              <a:ext uri="{FF2B5EF4-FFF2-40B4-BE49-F238E27FC236}">
                <a16:creationId xmlns:a16="http://schemas.microsoft.com/office/drawing/2014/main" id="{1D64B03C-53FA-F121-829F-EC25C282C4C5}"/>
              </a:ext>
            </a:extLst>
          </p:cNvPr>
          <p:cNvGrpSpPr/>
          <p:nvPr userDrawn="1"/>
        </p:nvGrpSpPr>
        <p:grpSpPr>
          <a:xfrm>
            <a:off x="2465818" y="649240"/>
            <a:ext cx="864217" cy="864217"/>
            <a:chOff x="3044798" y="657221"/>
            <a:chExt cx="864217" cy="864217"/>
          </a:xfrm>
        </p:grpSpPr>
        <p:pic>
          <p:nvPicPr>
            <p:cNvPr id="6" name="Graphic 5">
              <a:extLst>
                <a:ext uri="{FF2B5EF4-FFF2-40B4-BE49-F238E27FC236}">
                  <a16:creationId xmlns:a16="http://schemas.microsoft.com/office/drawing/2014/main" id="{36CA63D0-8B09-0B20-71A1-58CD63833BEF}"/>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FA52154-0600-49D9-788B-6F32E76BF0E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grpSp>
        <p:nvGrpSpPr>
          <p:cNvPr id="9" name="Group 8">
            <a:extLst>
              <a:ext uri="{FF2B5EF4-FFF2-40B4-BE49-F238E27FC236}">
                <a16:creationId xmlns:a16="http://schemas.microsoft.com/office/drawing/2014/main" id="{5178E38B-5134-880E-3718-28866543F83B}"/>
              </a:ext>
            </a:extLst>
          </p:cNvPr>
          <p:cNvGrpSpPr/>
          <p:nvPr userDrawn="1"/>
        </p:nvGrpSpPr>
        <p:grpSpPr>
          <a:xfrm>
            <a:off x="3459048" y="423544"/>
            <a:ext cx="670667" cy="670667"/>
            <a:chOff x="1662533" y="5948465"/>
            <a:chExt cx="670667" cy="670667"/>
          </a:xfrm>
        </p:grpSpPr>
        <p:pic>
          <p:nvPicPr>
            <p:cNvPr id="10" name="Graphic 9">
              <a:extLst>
                <a:ext uri="{FF2B5EF4-FFF2-40B4-BE49-F238E27FC236}">
                  <a16:creationId xmlns:a16="http://schemas.microsoft.com/office/drawing/2014/main" id="{5AEAEEE4-46CA-56A2-5990-D92A646CBE1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D9953537-EF3A-6BB7-11CD-7FDE7E9B569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716AF7C7-AE7E-6726-2B92-E8130FF9D156}"/>
              </a:ext>
            </a:extLst>
          </p:cNvPr>
          <p:cNvGrpSpPr/>
          <p:nvPr userDrawn="1"/>
        </p:nvGrpSpPr>
        <p:grpSpPr>
          <a:xfrm flipH="1">
            <a:off x="3662169" y="578189"/>
            <a:ext cx="309330" cy="344749"/>
            <a:chOff x="2966420" y="1344613"/>
            <a:chExt cx="207963" cy="231775"/>
          </a:xfrm>
          <a:solidFill>
            <a:schemeClr val="bg2"/>
          </a:solidFill>
        </p:grpSpPr>
        <p:sp>
          <p:nvSpPr>
            <p:cNvPr id="13" name="Freeform 35">
              <a:extLst>
                <a:ext uri="{FF2B5EF4-FFF2-40B4-BE49-F238E27FC236}">
                  <a16:creationId xmlns:a16="http://schemas.microsoft.com/office/drawing/2014/main" id="{E6B1766F-1AB1-F86A-BA61-3413C95E369E}"/>
                </a:ext>
              </a:extLst>
            </p:cNvPr>
            <p:cNvSpPr>
              <a:spLocks noEditPoints="1"/>
            </p:cNvSpPr>
            <p:nvPr/>
          </p:nvSpPr>
          <p:spPr bwMode="auto">
            <a:xfrm>
              <a:off x="2966420" y="1344613"/>
              <a:ext cx="207963" cy="231775"/>
            </a:xfrm>
            <a:custGeom>
              <a:avLst/>
              <a:gdLst>
                <a:gd name="T0" fmla="*/ 332 w 392"/>
                <a:gd name="T1" fmla="*/ 240 h 438"/>
                <a:gd name="T2" fmla="*/ 304 w 392"/>
                <a:gd name="T3" fmla="*/ 177 h 438"/>
                <a:gd name="T4" fmla="*/ 298 w 392"/>
                <a:gd name="T5" fmla="*/ 148 h 438"/>
                <a:gd name="T6" fmla="*/ 350 w 392"/>
                <a:gd name="T7" fmla="*/ 143 h 438"/>
                <a:gd name="T8" fmla="*/ 363 w 392"/>
                <a:gd name="T9" fmla="*/ 81 h 438"/>
                <a:gd name="T10" fmla="*/ 350 w 392"/>
                <a:gd name="T11" fmla="*/ 0 h 438"/>
                <a:gd name="T12" fmla="*/ 337 w 392"/>
                <a:gd name="T13" fmla="*/ 81 h 438"/>
                <a:gd name="T14" fmla="*/ 292 w 392"/>
                <a:gd name="T15" fmla="*/ 117 h 438"/>
                <a:gd name="T16" fmla="*/ 150 w 392"/>
                <a:gd name="T17" fmla="*/ 85 h 438"/>
                <a:gd name="T18" fmla="*/ 97 w 392"/>
                <a:gd name="T19" fmla="*/ 117 h 438"/>
                <a:gd name="T20" fmla="*/ 16 w 392"/>
                <a:gd name="T21" fmla="*/ 130 h 438"/>
                <a:gd name="T22" fmla="*/ 97 w 392"/>
                <a:gd name="T23" fmla="*/ 143 h 438"/>
                <a:gd name="T24" fmla="*/ 125 w 392"/>
                <a:gd name="T25" fmla="*/ 147 h 438"/>
                <a:gd name="T26" fmla="*/ 119 w 392"/>
                <a:gd name="T27" fmla="*/ 177 h 438"/>
                <a:gd name="T28" fmla="*/ 92 w 392"/>
                <a:gd name="T29" fmla="*/ 240 h 438"/>
                <a:gd name="T30" fmla="*/ 29 w 392"/>
                <a:gd name="T31" fmla="*/ 253 h 438"/>
                <a:gd name="T32" fmla="*/ 0 w 392"/>
                <a:gd name="T33" fmla="*/ 342 h 438"/>
                <a:gd name="T34" fmla="*/ 84 w 392"/>
                <a:gd name="T35" fmla="*/ 342 h 438"/>
                <a:gd name="T36" fmla="*/ 55 w 392"/>
                <a:gd name="T37" fmla="*/ 266 h 438"/>
                <a:gd name="T38" fmla="*/ 92 w 392"/>
                <a:gd name="T39" fmla="*/ 306 h 438"/>
                <a:gd name="T40" fmla="*/ 304 w 392"/>
                <a:gd name="T41" fmla="*/ 334 h 438"/>
                <a:gd name="T42" fmla="*/ 332 w 392"/>
                <a:gd name="T43" fmla="*/ 266 h 438"/>
                <a:gd name="T44" fmla="*/ 364 w 392"/>
                <a:gd name="T45" fmla="*/ 384 h 438"/>
                <a:gd name="T46" fmla="*/ 231 w 392"/>
                <a:gd name="T47" fmla="*/ 355 h 438"/>
                <a:gd name="T48" fmla="*/ 231 w 392"/>
                <a:gd name="T49" fmla="*/ 438 h 438"/>
                <a:gd name="T50" fmla="*/ 378 w 392"/>
                <a:gd name="T51" fmla="*/ 410 h 438"/>
                <a:gd name="T52" fmla="*/ 391 w 392"/>
                <a:gd name="T53" fmla="*/ 253 h 438"/>
                <a:gd name="T54" fmla="*/ 335 w 392"/>
                <a:gd name="T55" fmla="*/ 41 h 438"/>
                <a:gd name="T56" fmla="*/ 365 w 392"/>
                <a:gd name="T57" fmla="*/ 41 h 438"/>
                <a:gd name="T58" fmla="*/ 335 w 392"/>
                <a:gd name="T59" fmla="*/ 41 h 438"/>
                <a:gd name="T60" fmla="*/ 43 w 392"/>
                <a:gd name="T61" fmla="*/ 130 h 438"/>
                <a:gd name="T62" fmla="*/ 72 w 392"/>
                <a:gd name="T63" fmla="*/ 130 h 438"/>
                <a:gd name="T64" fmla="*/ 57 w 392"/>
                <a:gd name="T65" fmla="*/ 342 h 438"/>
                <a:gd name="T66" fmla="*/ 27 w 392"/>
                <a:gd name="T67" fmla="*/ 342 h 438"/>
                <a:gd name="T68" fmla="*/ 57 w 392"/>
                <a:gd name="T69" fmla="*/ 342 h 438"/>
                <a:gd name="T70" fmla="*/ 212 w 392"/>
                <a:gd name="T71" fmla="*/ 83 h 438"/>
                <a:gd name="T72" fmla="*/ 276 w 392"/>
                <a:gd name="T73" fmla="*/ 177 h 438"/>
                <a:gd name="T74" fmla="*/ 147 w 392"/>
                <a:gd name="T75" fmla="*/ 147 h 438"/>
                <a:gd name="T76" fmla="*/ 304 w 392"/>
                <a:gd name="T77" fmla="*/ 311 h 438"/>
                <a:gd name="T78" fmla="*/ 114 w 392"/>
                <a:gd name="T79" fmla="*/ 306 h 438"/>
                <a:gd name="T80" fmla="*/ 119 w 392"/>
                <a:gd name="T81" fmla="*/ 200 h 438"/>
                <a:gd name="T82" fmla="*/ 309 w 392"/>
                <a:gd name="T83" fmla="*/ 205 h 438"/>
                <a:gd name="T84" fmla="*/ 231 w 392"/>
                <a:gd name="T85" fmla="*/ 412 h 438"/>
                <a:gd name="T86" fmla="*/ 231 w 392"/>
                <a:gd name="T87" fmla="*/ 382 h 438"/>
                <a:gd name="T88" fmla="*/ 231 w 392"/>
                <a:gd name="T89" fmla="*/ 41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 h="438">
                  <a:moveTo>
                    <a:pt x="378" y="240"/>
                  </a:moveTo>
                  <a:cubicBezTo>
                    <a:pt x="332" y="240"/>
                    <a:pt x="332" y="240"/>
                    <a:pt x="332" y="240"/>
                  </a:cubicBezTo>
                  <a:cubicBezTo>
                    <a:pt x="332" y="205"/>
                    <a:pt x="332" y="205"/>
                    <a:pt x="332" y="205"/>
                  </a:cubicBezTo>
                  <a:cubicBezTo>
                    <a:pt x="332" y="190"/>
                    <a:pt x="319" y="177"/>
                    <a:pt x="304" y="177"/>
                  </a:cubicBezTo>
                  <a:cubicBezTo>
                    <a:pt x="298" y="177"/>
                    <a:pt x="298" y="177"/>
                    <a:pt x="298" y="177"/>
                  </a:cubicBezTo>
                  <a:cubicBezTo>
                    <a:pt x="298" y="148"/>
                    <a:pt x="298" y="148"/>
                    <a:pt x="298" y="148"/>
                  </a:cubicBezTo>
                  <a:cubicBezTo>
                    <a:pt x="298" y="146"/>
                    <a:pt x="298" y="145"/>
                    <a:pt x="298" y="143"/>
                  </a:cubicBezTo>
                  <a:cubicBezTo>
                    <a:pt x="350" y="143"/>
                    <a:pt x="350" y="143"/>
                    <a:pt x="350" y="143"/>
                  </a:cubicBezTo>
                  <a:cubicBezTo>
                    <a:pt x="357" y="143"/>
                    <a:pt x="363" y="137"/>
                    <a:pt x="363" y="130"/>
                  </a:cubicBezTo>
                  <a:cubicBezTo>
                    <a:pt x="363" y="81"/>
                    <a:pt x="363" y="81"/>
                    <a:pt x="363" y="81"/>
                  </a:cubicBezTo>
                  <a:cubicBezTo>
                    <a:pt x="380" y="75"/>
                    <a:pt x="392" y="60"/>
                    <a:pt x="392" y="41"/>
                  </a:cubicBezTo>
                  <a:cubicBezTo>
                    <a:pt x="392" y="18"/>
                    <a:pt x="373" y="0"/>
                    <a:pt x="350" y="0"/>
                  </a:cubicBezTo>
                  <a:cubicBezTo>
                    <a:pt x="327" y="0"/>
                    <a:pt x="308" y="18"/>
                    <a:pt x="308" y="41"/>
                  </a:cubicBezTo>
                  <a:cubicBezTo>
                    <a:pt x="308" y="60"/>
                    <a:pt x="320" y="75"/>
                    <a:pt x="337" y="81"/>
                  </a:cubicBezTo>
                  <a:cubicBezTo>
                    <a:pt x="337" y="117"/>
                    <a:pt x="337" y="117"/>
                    <a:pt x="337" y="117"/>
                  </a:cubicBezTo>
                  <a:cubicBezTo>
                    <a:pt x="292" y="117"/>
                    <a:pt x="292" y="117"/>
                    <a:pt x="292" y="117"/>
                  </a:cubicBezTo>
                  <a:cubicBezTo>
                    <a:pt x="280" y="84"/>
                    <a:pt x="249" y="60"/>
                    <a:pt x="212" y="60"/>
                  </a:cubicBezTo>
                  <a:cubicBezTo>
                    <a:pt x="189" y="60"/>
                    <a:pt x="167" y="69"/>
                    <a:pt x="150" y="85"/>
                  </a:cubicBezTo>
                  <a:cubicBezTo>
                    <a:pt x="141" y="94"/>
                    <a:pt x="135" y="105"/>
                    <a:pt x="130" y="117"/>
                  </a:cubicBezTo>
                  <a:cubicBezTo>
                    <a:pt x="97" y="117"/>
                    <a:pt x="97" y="117"/>
                    <a:pt x="97" y="117"/>
                  </a:cubicBezTo>
                  <a:cubicBezTo>
                    <a:pt x="91" y="100"/>
                    <a:pt x="76" y="88"/>
                    <a:pt x="57" y="88"/>
                  </a:cubicBezTo>
                  <a:cubicBezTo>
                    <a:pt x="34" y="88"/>
                    <a:pt x="16" y="107"/>
                    <a:pt x="16" y="130"/>
                  </a:cubicBezTo>
                  <a:cubicBezTo>
                    <a:pt x="16" y="153"/>
                    <a:pt x="34" y="172"/>
                    <a:pt x="57" y="172"/>
                  </a:cubicBezTo>
                  <a:cubicBezTo>
                    <a:pt x="76" y="172"/>
                    <a:pt x="91" y="160"/>
                    <a:pt x="97" y="143"/>
                  </a:cubicBezTo>
                  <a:cubicBezTo>
                    <a:pt x="125" y="143"/>
                    <a:pt x="125" y="143"/>
                    <a:pt x="125" y="143"/>
                  </a:cubicBezTo>
                  <a:cubicBezTo>
                    <a:pt x="125" y="145"/>
                    <a:pt x="125" y="146"/>
                    <a:pt x="125" y="147"/>
                  </a:cubicBezTo>
                  <a:cubicBezTo>
                    <a:pt x="125" y="177"/>
                    <a:pt x="125" y="177"/>
                    <a:pt x="125" y="177"/>
                  </a:cubicBezTo>
                  <a:cubicBezTo>
                    <a:pt x="119" y="177"/>
                    <a:pt x="119" y="177"/>
                    <a:pt x="119" y="177"/>
                  </a:cubicBezTo>
                  <a:cubicBezTo>
                    <a:pt x="104" y="177"/>
                    <a:pt x="92" y="190"/>
                    <a:pt x="92" y="205"/>
                  </a:cubicBezTo>
                  <a:cubicBezTo>
                    <a:pt x="92" y="240"/>
                    <a:pt x="92" y="240"/>
                    <a:pt x="92" y="240"/>
                  </a:cubicBezTo>
                  <a:cubicBezTo>
                    <a:pt x="42" y="240"/>
                    <a:pt x="42" y="240"/>
                    <a:pt x="42" y="240"/>
                  </a:cubicBezTo>
                  <a:cubicBezTo>
                    <a:pt x="35" y="240"/>
                    <a:pt x="29" y="246"/>
                    <a:pt x="29" y="253"/>
                  </a:cubicBezTo>
                  <a:cubicBezTo>
                    <a:pt x="29" y="302"/>
                    <a:pt x="29" y="302"/>
                    <a:pt x="29" y="302"/>
                  </a:cubicBezTo>
                  <a:cubicBezTo>
                    <a:pt x="12" y="308"/>
                    <a:pt x="0" y="323"/>
                    <a:pt x="0" y="342"/>
                  </a:cubicBezTo>
                  <a:cubicBezTo>
                    <a:pt x="0" y="365"/>
                    <a:pt x="19" y="383"/>
                    <a:pt x="42" y="383"/>
                  </a:cubicBezTo>
                  <a:cubicBezTo>
                    <a:pt x="65" y="383"/>
                    <a:pt x="84" y="365"/>
                    <a:pt x="84" y="342"/>
                  </a:cubicBezTo>
                  <a:cubicBezTo>
                    <a:pt x="84" y="323"/>
                    <a:pt x="72" y="308"/>
                    <a:pt x="55" y="302"/>
                  </a:cubicBezTo>
                  <a:cubicBezTo>
                    <a:pt x="55" y="266"/>
                    <a:pt x="55" y="266"/>
                    <a:pt x="55" y="266"/>
                  </a:cubicBezTo>
                  <a:cubicBezTo>
                    <a:pt x="92" y="266"/>
                    <a:pt x="92" y="266"/>
                    <a:pt x="92" y="266"/>
                  </a:cubicBezTo>
                  <a:cubicBezTo>
                    <a:pt x="92" y="306"/>
                    <a:pt x="92" y="306"/>
                    <a:pt x="92" y="306"/>
                  </a:cubicBezTo>
                  <a:cubicBezTo>
                    <a:pt x="92" y="321"/>
                    <a:pt x="104" y="334"/>
                    <a:pt x="119" y="334"/>
                  </a:cubicBezTo>
                  <a:cubicBezTo>
                    <a:pt x="304" y="334"/>
                    <a:pt x="304" y="334"/>
                    <a:pt x="304" y="334"/>
                  </a:cubicBezTo>
                  <a:cubicBezTo>
                    <a:pt x="319" y="334"/>
                    <a:pt x="332" y="321"/>
                    <a:pt x="332" y="306"/>
                  </a:cubicBezTo>
                  <a:cubicBezTo>
                    <a:pt x="332" y="266"/>
                    <a:pt x="332" y="266"/>
                    <a:pt x="332" y="266"/>
                  </a:cubicBezTo>
                  <a:cubicBezTo>
                    <a:pt x="364" y="266"/>
                    <a:pt x="364" y="266"/>
                    <a:pt x="364" y="266"/>
                  </a:cubicBezTo>
                  <a:cubicBezTo>
                    <a:pt x="364" y="384"/>
                    <a:pt x="364" y="384"/>
                    <a:pt x="364" y="384"/>
                  </a:cubicBezTo>
                  <a:cubicBezTo>
                    <a:pt x="270" y="384"/>
                    <a:pt x="270" y="384"/>
                    <a:pt x="270" y="384"/>
                  </a:cubicBezTo>
                  <a:cubicBezTo>
                    <a:pt x="265" y="367"/>
                    <a:pt x="249" y="355"/>
                    <a:pt x="231" y="355"/>
                  </a:cubicBezTo>
                  <a:cubicBezTo>
                    <a:pt x="208" y="355"/>
                    <a:pt x="189" y="374"/>
                    <a:pt x="189" y="397"/>
                  </a:cubicBezTo>
                  <a:cubicBezTo>
                    <a:pt x="189" y="420"/>
                    <a:pt x="208" y="438"/>
                    <a:pt x="231" y="438"/>
                  </a:cubicBezTo>
                  <a:cubicBezTo>
                    <a:pt x="249" y="438"/>
                    <a:pt x="264" y="427"/>
                    <a:pt x="270" y="410"/>
                  </a:cubicBezTo>
                  <a:cubicBezTo>
                    <a:pt x="378" y="410"/>
                    <a:pt x="378" y="410"/>
                    <a:pt x="378" y="410"/>
                  </a:cubicBezTo>
                  <a:cubicBezTo>
                    <a:pt x="385" y="410"/>
                    <a:pt x="391" y="404"/>
                    <a:pt x="391" y="397"/>
                  </a:cubicBezTo>
                  <a:cubicBezTo>
                    <a:pt x="391" y="253"/>
                    <a:pt x="391" y="253"/>
                    <a:pt x="391" y="253"/>
                  </a:cubicBezTo>
                  <a:cubicBezTo>
                    <a:pt x="391" y="246"/>
                    <a:pt x="385" y="240"/>
                    <a:pt x="378" y="240"/>
                  </a:cubicBezTo>
                  <a:close/>
                  <a:moveTo>
                    <a:pt x="335" y="41"/>
                  </a:moveTo>
                  <a:cubicBezTo>
                    <a:pt x="335" y="33"/>
                    <a:pt x="342" y="26"/>
                    <a:pt x="350" y="26"/>
                  </a:cubicBezTo>
                  <a:cubicBezTo>
                    <a:pt x="358" y="26"/>
                    <a:pt x="365" y="33"/>
                    <a:pt x="365" y="41"/>
                  </a:cubicBezTo>
                  <a:cubicBezTo>
                    <a:pt x="365" y="50"/>
                    <a:pt x="358" y="56"/>
                    <a:pt x="350" y="56"/>
                  </a:cubicBezTo>
                  <a:cubicBezTo>
                    <a:pt x="342" y="56"/>
                    <a:pt x="335" y="50"/>
                    <a:pt x="335" y="41"/>
                  </a:cubicBezTo>
                  <a:close/>
                  <a:moveTo>
                    <a:pt x="57" y="145"/>
                  </a:moveTo>
                  <a:cubicBezTo>
                    <a:pt x="49" y="145"/>
                    <a:pt x="43" y="138"/>
                    <a:pt x="43" y="130"/>
                  </a:cubicBezTo>
                  <a:cubicBezTo>
                    <a:pt x="43" y="122"/>
                    <a:pt x="49" y="115"/>
                    <a:pt x="57" y="115"/>
                  </a:cubicBezTo>
                  <a:cubicBezTo>
                    <a:pt x="66" y="115"/>
                    <a:pt x="72" y="122"/>
                    <a:pt x="72" y="130"/>
                  </a:cubicBezTo>
                  <a:cubicBezTo>
                    <a:pt x="72" y="138"/>
                    <a:pt x="66" y="145"/>
                    <a:pt x="57" y="145"/>
                  </a:cubicBezTo>
                  <a:close/>
                  <a:moveTo>
                    <a:pt x="57" y="342"/>
                  </a:moveTo>
                  <a:cubicBezTo>
                    <a:pt x="57" y="350"/>
                    <a:pt x="50" y="357"/>
                    <a:pt x="42" y="357"/>
                  </a:cubicBezTo>
                  <a:cubicBezTo>
                    <a:pt x="34" y="357"/>
                    <a:pt x="27" y="350"/>
                    <a:pt x="27" y="342"/>
                  </a:cubicBezTo>
                  <a:cubicBezTo>
                    <a:pt x="27" y="333"/>
                    <a:pt x="34" y="327"/>
                    <a:pt x="42" y="327"/>
                  </a:cubicBezTo>
                  <a:cubicBezTo>
                    <a:pt x="50" y="327"/>
                    <a:pt x="57" y="333"/>
                    <a:pt x="57" y="342"/>
                  </a:cubicBezTo>
                  <a:close/>
                  <a:moveTo>
                    <a:pt x="147" y="147"/>
                  </a:moveTo>
                  <a:cubicBezTo>
                    <a:pt x="147" y="111"/>
                    <a:pt x="176" y="83"/>
                    <a:pt x="212" y="83"/>
                  </a:cubicBezTo>
                  <a:cubicBezTo>
                    <a:pt x="247" y="83"/>
                    <a:pt x="276" y="111"/>
                    <a:pt x="276" y="147"/>
                  </a:cubicBezTo>
                  <a:cubicBezTo>
                    <a:pt x="276" y="177"/>
                    <a:pt x="276" y="177"/>
                    <a:pt x="276" y="177"/>
                  </a:cubicBezTo>
                  <a:cubicBezTo>
                    <a:pt x="147" y="177"/>
                    <a:pt x="147" y="177"/>
                    <a:pt x="147" y="177"/>
                  </a:cubicBezTo>
                  <a:lnTo>
                    <a:pt x="147" y="147"/>
                  </a:lnTo>
                  <a:close/>
                  <a:moveTo>
                    <a:pt x="309" y="306"/>
                  </a:moveTo>
                  <a:cubicBezTo>
                    <a:pt x="309" y="309"/>
                    <a:pt x="307" y="311"/>
                    <a:pt x="304" y="311"/>
                  </a:cubicBezTo>
                  <a:cubicBezTo>
                    <a:pt x="119" y="311"/>
                    <a:pt x="119" y="311"/>
                    <a:pt x="119" y="311"/>
                  </a:cubicBezTo>
                  <a:cubicBezTo>
                    <a:pt x="116" y="311"/>
                    <a:pt x="114" y="309"/>
                    <a:pt x="114" y="306"/>
                  </a:cubicBezTo>
                  <a:cubicBezTo>
                    <a:pt x="114" y="205"/>
                    <a:pt x="114" y="205"/>
                    <a:pt x="114" y="205"/>
                  </a:cubicBezTo>
                  <a:cubicBezTo>
                    <a:pt x="114" y="202"/>
                    <a:pt x="116" y="200"/>
                    <a:pt x="119" y="200"/>
                  </a:cubicBezTo>
                  <a:cubicBezTo>
                    <a:pt x="304" y="200"/>
                    <a:pt x="304" y="200"/>
                    <a:pt x="304" y="200"/>
                  </a:cubicBezTo>
                  <a:cubicBezTo>
                    <a:pt x="307" y="200"/>
                    <a:pt x="309" y="202"/>
                    <a:pt x="309" y="205"/>
                  </a:cubicBezTo>
                  <a:lnTo>
                    <a:pt x="309" y="306"/>
                  </a:lnTo>
                  <a:close/>
                  <a:moveTo>
                    <a:pt x="231" y="412"/>
                  </a:moveTo>
                  <a:cubicBezTo>
                    <a:pt x="222" y="412"/>
                    <a:pt x="216" y="405"/>
                    <a:pt x="216" y="397"/>
                  </a:cubicBezTo>
                  <a:cubicBezTo>
                    <a:pt x="216" y="388"/>
                    <a:pt x="222" y="382"/>
                    <a:pt x="231" y="382"/>
                  </a:cubicBezTo>
                  <a:cubicBezTo>
                    <a:pt x="239" y="382"/>
                    <a:pt x="246" y="388"/>
                    <a:pt x="246" y="397"/>
                  </a:cubicBezTo>
                  <a:cubicBezTo>
                    <a:pt x="246" y="405"/>
                    <a:pt x="239" y="412"/>
                    <a:pt x="231" y="4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36">
              <a:extLst>
                <a:ext uri="{FF2B5EF4-FFF2-40B4-BE49-F238E27FC236}">
                  <a16:creationId xmlns:a16="http://schemas.microsoft.com/office/drawing/2014/main" id="{B5530610-5933-97D6-8E88-03CEA111E65B}"/>
                </a:ext>
              </a:extLst>
            </p:cNvPr>
            <p:cNvSpPr>
              <a:spLocks/>
            </p:cNvSpPr>
            <p:nvPr/>
          </p:nvSpPr>
          <p:spPr bwMode="auto">
            <a:xfrm>
              <a:off x="3066433" y="1462088"/>
              <a:ext cx="25400" cy="36513"/>
            </a:xfrm>
            <a:custGeom>
              <a:avLst/>
              <a:gdLst>
                <a:gd name="T0" fmla="*/ 25 w 49"/>
                <a:gd name="T1" fmla="*/ 0 h 70"/>
                <a:gd name="T2" fmla="*/ 0 w 49"/>
                <a:gd name="T3" fmla="*/ 24 h 70"/>
                <a:gd name="T4" fmla="*/ 11 w 49"/>
                <a:gd name="T5" fmla="*/ 45 h 70"/>
                <a:gd name="T6" fmla="*/ 11 w 49"/>
                <a:gd name="T7" fmla="*/ 57 h 70"/>
                <a:gd name="T8" fmla="*/ 25 w 49"/>
                <a:gd name="T9" fmla="*/ 70 h 70"/>
                <a:gd name="T10" fmla="*/ 38 w 49"/>
                <a:gd name="T11" fmla="*/ 57 h 70"/>
                <a:gd name="T12" fmla="*/ 38 w 49"/>
                <a:gd name="T13" fmla="*/ 45 h 70"/>
                <a:gd name="T14" fmla="*/ 49 w 49"/>
                <a:gd name="T15" fmla="*/ 24 h 70"/>
                <a:gd name="T16" fmla="*/ 25 w 4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0">
                  <a:moveTo>
                    <a:pt x="25" y="0"/>
                  </a:moveTo>
                  <a:cubicBezTo>
                    <a:pt x="11" y="0"/>
                    <a:pt x="0" y="11"/>
                    <a:pt x="0" y="24"/>
                  </a:cubicBezTo>
                  <a:cubicBezTo>
                    <a:pt x="0" y="33"/>
                    <a:pt x="5" y="40"/>
                    <a:pt x="11" y="45"/>
                  </a:cubicBezTo>
                  <a:cubicBezTo>
                    <a:pt x="11" y="57"/>
                    <a:pt x="11" y="57"/>
                    <a:pt x="11" y="57"/>
                  </a:cubicBezTo>
                  <a:cubicBezTo>
                    <a:pt x="11" y="64"/>
                    <a:pt x="17" y="70"/>
                    <a:pt x="25" y="70"/>
                  </a:cubicBezTo>
                  <a:cubicBezTo>
                    <a:pt x="32" y="70"/>
                    <a:pt x="38" y="64"/>
                    <a:pt x="38" y="57"/>
                  </a:cubicBezTo>
                  <a:cubicBezTo>
                    <a:pt x="38" y="45"/>
                    <a:pt x="38" y="45"/>
                    <a:pt x="38" y="45"/>
                  </a:cubicBezTo>
                  <a:cubicBezTo>
                    <a:pt x="45" y="40"/>
                    <a:pt x="49" y="33"/>
                    <a:pt x="49" y="24"/>
                  </a:cubicBezTo>
                  <a:cubicBezTo>
                    <a:pt x="49" y="11"/>
                    <a:pt x="3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45B74B69-3EEC-C9ED-E5A6-C2FF23157160}"/>
              </a:ext>
            </a:extLst>
          </p:cNvPr>
          <p:cNvGrpSpPr/>
          <p:nvPr userDrawn="1"/>
        </p:nvGrpSpPr>
        <p:grpSpPr>
          <a:xfrm>
            <a:off x="527715" y="5501903"/>
            <a:ext cx="489044" cy="496510"/>
            <a:chOff x="7878468" y="1870956"/>
            <a:chExt cx="655507" cy="665514"/>
          </a:xfrm>
          <a:solidFill>
            <a:schemeClr val="bg2"/>
          </a:solidFill>
        </p:grpSpPr>
        <p:sp>
          <p:nvSpPr>
            <p:cNvPr id="16" name="Freeform 45">
              <a:extLst>
                <a:ext uri="{FF2B5EF4-FFF2-40B4-BE49-F238E27FC236}">
                  <a16:creationId xmlns:a16="http://schemas.microsoft.com/office/drawing/2014/main" id="{A2B1E97A-9D61-EE01-EF67-63813A12476C}"/>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6">
              <a:extLst>
                <a:ext uri="{FF2B5EF4-FFF2-40B4-BE49-F238E27FC236}">
                  <a16:creationId xmlns:a16="http://schemas.microsoft.com/office/drawing/2014/main" id="{9FCE2970-9D61-CBA3-6C83-9ABEFF92CAA7}"/>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7">
              <a:extLst>
                <a:ext uri="{FF2B5EF4-FFF2-40B4-BE49-F238E27FC236}">
                  <a16:creationId xmlns:a16="http://schemas.microsoft.com/office/drawing/2014/main" id="{50FEB10B-15C2-BB92-E3AE-98E77494E2FC}"/>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48">
              <a:extLst>
                <a:ext uri="{FF2B5EF4-FFF2-40B4-BE49-F238E27FC236}">
                  <a16:creationId xmlns:a16="http://schemas.microsoft.com/office/drawing/2014/main" id="{5A11249C-CBE9-3BA1-DB45-796EEE855F5D}"/>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Freeform 49">
              <a:extLst>
                <a:ext uri="{FF2B5EF4-FFF2-40B4-BE49-F238E27FC236}">
                  <a16:creationId xmlns:a16="http://schemas.microsoft.com/office/drawing/2014/main" id="{191C8BC5-1C31-A0B3-89B9-BCA9B3D18E68}"/>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0">
              <a:extLst>
                <a:ext uri="{FF2B5EF4-FFF2-40B4-BE49-F238E27FC236}">
                  <a16:creationId xmlns:a16="http://schemas.microsoft.com/office/drawing/2014/main" id="{ECB4766A-CC93-86B7-F7E1-0DEC8DC48DC7}"/>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51">
              <a:extLst>
                <a:ext uri="{FF2B5EF4-FFF2-40B4-BE49-F238E27FC236}">
                  <a16:creationId xmlns:a16="http://schemas.microsoft.com/office/drawing/2014/main" id="{7ECA410D-FEED-BC8D-086F-94DF60589226}"/>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2">
              <a:extLst>
                <a:ext uri="{FF2B5EF4-FFF2-40B4-BE49-F238E27FC236}">
                  <a16:creationId xmlns:a16="http://schemas.microsoft.com/office/drawing/2014/main" id="{A6E135DD-42A3-B574-A0F0-057856928E35}"/>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Freeform 53">
              <a:extLst>
                <a:ext uri="{FF2B5EF4-FFF2-40B4-BE49-F238E27FC236}">
                  <a16:creationId xmlns:a16="http://schemas.microsoft.com/office/drawing/2014/main" id="{1EFF0A3F-7EB7-C8E2-17FB-6C51A8266C33}"/>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7" name="Group 26">
            <a:extLst>
              <a:ext uri="{FF2B5EF4-FFF2-40B4-BE49-F238E27FC236}">
                <a16:creationId xmlns:a16="http://schemas.microsoft.com/office/drawing/2014/main" id="{FD3A112A-E188-D301-3396-AB3F54CCF140}"/>
              </a:ext>
            </a:extLst>
          </p:cNvPr>
          <p:cNvGrpSpPr/>
          <p:nvPr userDrawn="1"/>
        </p:nvGrpSpPr>
        <p:grpSpPr>
          <a:xfrm>
            <a:off x="2719908" y="852194"/>
            <a:ext cx="350839" cy="450694"/>
            <a:chOff x="4193381" y="5230968"/>
            <a:chExt cx="206375" cy="265113"/>
          </a:xfrm>
          <a:solidFill>
            <a:schemeClr val="bg2"/>
          </a:solidFill>
        </p:grpSpPr>
        <p:sp>
          <p:nvSpPr>
            <p:cNvPr id="36" name="Freeform 1464">
              <a:extLst>
                <a:ext uri="{FF2B5EF4-FFF2-40B4-BE49-F238E27FC236}">
                  <a16:creationId xmlns:a16="http://schemas.microsoft.com/office/drawing/2014/main" id="{A61EB958-AB6E-78BF-DF02-E845BBE0BC9F}"/>
                </a:ext>
              </a:extLst>
            </p:cNvPr>
            <p:cNvSpPr>
              <a:spLocks/>
            </p:cNvSpPr>
            <p:nvPr/>
          </p:nvSpPr>
          <p:spPr bwMode="auto">
            <a:xfrm>
              <a:off x="4296569" y="5230968"/>
              <a:ext cx="101600" cy="57150"/>
            </a:xfrm>
            <a:custGeom>
              <a:avLst/>
              <a:gdLst>
                <a:gd name="T0" fmla="*/ 5 w 189"/>
                <a:gd name="T1" fmla="*/ 33 h 106"/>
                <a:gd name="T2" fmla="*/ 5 w 189"/>
                <a:gd name="T3" fmla="*/ 33 h 106"/>
                <a:gd name="T4" fmla="*/ 18 w 189"/>
                <a:gd name="T5" fmla="*/ 38 h 106"/>
                <a:gd name="T6" fmla="*/ 102 w 189"/>
                <a:gd name="T7" fmla="*/ 40 h 106"/>
                <a:gd name="T8" fmla="*/ 163 w 189"/>
                <a:gd name="T9" fmla="*/ 99 h 106"/>
                <a:gd name="T10" fmla="*/ 174 w 189"/>
                <a:gd name="T11" fmla="*/ 105 h 106"/>
                <a:gd name="T12" fmla="*/ 175 w 189"/>
                <a:gd name="T13" fmla="*/ 104 h 106"/>
                <a:gd name="T14" fmla="*/ 183 w 189"/>
                <a:gd name="T15" fmla="*/ 101 h 106"/>
                <a:gd name="T16" fmla="*/ 183 w 189"/>
                <a:gd name="T17" fmla="*/ 101 h 106"/>
                <a:gd name="T18" fmla="*/ 188 w 189"/>
                <a:gd name="T19" fmla="*/ 96 h 106"/>
                <a:gd name="T20" fmla="*/ 188 w 189"/>
                <a:gd name="T21" fmla="*/ 88 h 106"/>
                <a:gd name="T22" fmla="*/ 112 w 189"/>
                <a:gd name="T23" fmla="*/ 15 h 106"/>
                <a:gd name="T24" fmla="*/ 8 w 189"/>
                <a:gd name="T25" fmla="*/ 13 h 106"/>
                <a:gd name="T26" fmla="*/ 7 w 189"/>
                <a:gd name="T27" fmla="*/ 13 h 106"/>
                <a:gd name="T28" fmla="*/ 2 w 189"/>
                <a:gd name="T29" fmla="*/ 26 h 106"/>
                <a:gd name="T30" fmla="*/ 5 w 189"/>
                <a:gd name="T3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106">
                  <a:moveTo>
                    <a:pt x="5" y="33"/>
                  </a:moveTo>
                  <a:cubicBezTo>
                    <a:pt x="5" y="33"/>
                    <a:pt x="5" y="33"/>
                    <a:pt x="5" y="33"/>
                  </a:cubicBezTo>
                  <a:cubicBezTo>
                    <a:pt x="7" y="38"/>
                    <a:pt x="13" y="40"/>
                    <a:pt x="18" y="38"/>
                  </a:cubicBezTo>
                  <a:cubicBezTo>
                    <a:pt x="45" y="28"/>
                    <a:pt x="75" y="29"/>
                    <a:pt x="102" y="40"/>
                  </a:cubicBezTo>
                  <a:cubicBezTo>
                    <a:pt x="129" y="52"/>
                    <a:pt x="151" y="73"/>
                    <a:pt x="163" y="99"/>
                  </a:cubicBezTo>
                  <a:cubicBezTo>
                    <a:pt x="165" y="103"/>
                    <a:pt x="169" y="106"/>
                    <a:pt x="174" y="105"/>
                  </a:cubicBezTo>
                  <a:cubicBezTo>
                    <a:pt x="174" y="104"/>
                    <a:pt x="175" y="104"/>
                    <a:pt x="175" y="104"/>
                  </a:cubicBezTo>
                  <a:cubicBezTo>
                    <a:pt x="183" y="101"/>
                    <a:pt x="183" y="101"/>
                    <a:pt x="183" y="101"/>
                  </a:cubicBezTo>
                  <a:cubicBezTo>
                    <a:pt x="183" y="101"/>
                    <a:pt x="183" y="101"/>
                    <a:pt x="183" y="101"/>
                  </a:cubicBezTo>
                  <a:cubicBezTo>
                    <a:pt x="185" y="100"/>
                    <a:pt x="187" y="98"/>
                    <a:pt x="188" y="96"/>
                  </a:cubicBezTo>
                  <a:cubicBezTo>
                    <a:pt x="189" y="93"/>
                    <a:pt x="189" y="91"/>
                    <a:pt x="188" y="88"/>
                  </a:cubicBezTo>
                  <a:cubicBezTo>
                    <a:pt x="173" y="55"/>
                    <a:pt x="146" y="29"/>
                    <a:pt x="112" y="15"/>
                  </a:cubicBezTo>
                  <a:cubicBezTo>
                    <a:pt x="79" y="1"/>
                    <a:pt x="42" y="0"/>
                    <a:pt x="8" y="13"/>
                  </a:cubicBezTo>
                  <a:cubicBezTo>
                    <a:pt x="8" y="13"/>
                    <a:pt x="7" y="13"/>
                    <a:pt x="7" y="13"/>
                  </a:cubicBezTo>
                  <a:cubicBezTo>
                    <a:pt x="2" y="15"/>
                    <a:pt x="0" y="21"/>
                    <a:pt x="2" y="26"/>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65">
              <a:extLst>
                <a:ext uri="{FF2B5EF4-FFF2-40B4-BE49-F238E27FC236}">
                  <a16:creationId xmlns:a16="http://schemas.microsoft.com/office/drawing/2014/main" id="{FFAF7ECA-DA20-0799-FE76-1CCFE0EE0B90}"/>
                </a:ext>
              </a:extLst>
            </p:cNvPr>
            <p:cNvSpPr>
              <a:spLocks/>
            </p:cNvSpPr>
            <p:nvPr/>
          </p:nvSpPr>
          <p:spPr bwMode="auto">
            <a:xfrm>
              <a:off x="4306094" y="5256368"/>
              <a:ext cx="68263" cy="44450"/>
            </a:xfrm>
            <a:custGeom>
              <a:avLst/>
              <a:gdLst>
                <a:gd name="T0" fmla="*/ 7 w 127"/>
                <a:gd name="T1" fmla="*/ 15 h 82"/>
                <a:gd name="T2" fmla="*/ 7 w 127"/>
                <a:gd name="T3" fmla="*/ 16 h 82"/>
                <a:gd name="T4" fmla="*/ 2 w 127"/>
                <a:gd name="T5" fmla="*/ 28 h 82"/>
                <a:gd name="T6" fmla="*/ 5 w 127"/>
                <a:gd name="T7" fmla="*/ 36 h 82"/>
                <a:gd name="T8" fmla="*/ 5 w 127"/>
                <a:gd name="T9" fmla="*/ 36 h 82"/>
                <a:gd name="T10" fmla="*/ 17 w 127"/>
                <a:gd name="T11" fmla="*/ 41 h 82"/>
                <a:gd name="T12" fmla="*/ 99 w 127"/>
                <a:gd name="T13" fmla="*/ 75 h 82"/>
                <a:gd name="T14" fmla="*/ 110 w 127"/>
                <a:gd name="T15" fmla="*/ 81 h 82"/>
                <a:gd name="T16" fmla="*/ 112 w 127"/>
                <a:gd name="T17" fmla="*/ 80 h 82"/>
                <a:gd name="T18" fmla="*/ 119 w 127"/>
                <a:gd name="T19" fmla="*/ 77 h 82"/>
                <a:gd name="T20" fmla="*/ 120 w 127"/>
                <a:gd name="T21" fmla="*/ 77 h 82"/>
                <a:gd name="T22" fmla="*/ 124 w 127"/>
                <a:gd name="T23" fmla="*/ 64 h 82"/>
                <a:gd name="T24" fmla="*/ 7 w 127"/>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82">
                  <a:moveTo>
                    <a:pt x="7" y="15"/>
                  </a:moveTo>
                  <a:cubicBezTo>
                    <a:pt x="7" y="15"/>
                    <a:pt x="7" y="15"/>
                    <a:pt x="7" y="16"/>
                  </a:cubicBezTo>
                  <a:cubicBezTo>
                    <a:pt x="2" y="18"/>
                    <a:pt x="0" y="23"/>
                    <a:pt x="2" y="28"/>
                  </a:cubicBezTo>
                  <a:cubicBezTo>
                    <a:pt x="5" y="36"/>
                    <a:pt x="5" y="36"/>
                    <a:pt x="5" y="36"/>
                  </a:cubicBezTo>
                  <a:cubicBezTo>
                    <a:pt x="5" y="36"/>
                    <a:pt x="5" y="36"/>
                    <a:pt x="5" y="36"/>
                  </a:cubicBezTo>
                  <a:cubicBezTo>
                    <a:pt x="7" y="41"/>
                    <a:pt x="12" y="43"/>
                    <a:pt x="17" y="41"/>
                  </a:cubicBezTo>
                  <a:cubicBezTo>
                    <a:pt x="49" y="30"/>
                    <a:pt x="84" y="45"/>
                    <a:pt x="99" y="75"/>
                  </a:cubicBezTo>
                  <a:cubicBezTo>
                    <a:pt x="101" y="79"/>
                    <a:pt x="106" y="82"/>
                    <a:pt x="110" y="81"/>
                  </a:cubicBezTo>
                  <a:cubicBezTo>
                    <a:pt x="111" y="81"/>
                    <a:pt x="111" y="80"/>
                    <a:pt x="112" y="80"/>
                  </a:cubicBezTo>
                  <a:cubicBezTo>
                    <a:pt x="119" y="77"/>
                    <a:pt x="119" y="77"/>
                    <a:pt x="119" y="77"/>
                  </a:cubicBezTo>
                  <a:cubicBezTo>
                    <a:pt x="119" y="77"/>
                    <a:pt x="119" y="77"/>
                    <a:pt x="120" y="77"/>
                  </a:cubicBezTo>
                  <a:cubicBezTo>
                    <a:pt x="124" y="75"/>
                    <a:pt x="127" y="69"/>
                    <a:pt x="124" y="64"/>
                  </a:cubicBezTo>
                  <a:cubicBezTo>
                    <a:pt x="103" y="21"/>
                    <a:pt x="53" y="0"/>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66">
              <a:extLst>
                <a:ext uri="{FF2B5EF4-FFF2-40B4-BE49-F238E27FC236}">
                  <a16:creationId xmlns:a16="http://schemas.microsoft.com/office/drawing/2014/main" id="{8E16FA1E-85BD-C844-6A0D-0179CF355360}"/>
                </a:ext>
              </a:extLst>
            </p:cNvPr>
            <p:cNvSpPr>
              <a:spLocks noEditPoints="1"/>
            </p:cNvSpPr>
            <p:nvPr/>
          </p:nvSpPr>
          <p:spPr bwMode="auto">
            <a:xfrm>
              <a:off x="4193381" y="5286531"/>
              <a:ext cx="206375" cy="209550"/>
            </a:xfrm>
            <a:custGeom>
              <a:avLst/>
              <a:gdLst>
                <a:gd name="T0" fmla="*/ 349 w 382"/>
                <a:gd name="T1" fmla="*/ 60 h 392"/>
                <a:gd name="T2" fmla="*/ 323 w 382"/>
                <a:gd name="T3" fmla="*/ 60 h 392"/>
                <a:gd name="T4" fmla="*/ 314 w 382"/>
                <a:gd name="T5" fmla="*/ 55 h 392"/>
                <a:gd name="T6" fmla="*/ 170 w 382"/>
                <a:gd name="T7" fmla="*/ 3 h 392"/>
                <a:gd name="T8" fmla="*/ 143 w 382"/>
                <a:gd name="T9" fmla="*/ 4 h 392"/>
                <a:gd name="T10" fmla="*/ 125 w 382"/>
                <a:gd name="T11" fmla="*/ 24 h 392"/>
                <a:gd name="T12" fmla="*/ 111 w 382"/>
                <a:gd name="T13" fmla="*/ 60 h 392"/>
                <a:gd name="T14" fmla="*/ 33 w 382"/>
                <a:gd name="T15" fmla="*/ 60 h 392"/>
                <a:gd name="T16" fmla="*/ 0 w 382"/>
                <a:gd name="T17" fmla="*/ 94 h 392"/>
                <a:gd name="T18" fmla="*/ 0 w 382"/>
                <a:gd name="T19" fmla="*/ 257 h 392"/>
                <a:gd name="T20" fmla="*/ 28 w 382"/>
                <a:gd name="T21" fmla="*/ 290 h 392"/>
                <a:gd name="T22" fmla="*/ 27 w 382"/>
                <a:gd name="T23" fmla="*/ 292 h 392"/>
                <a:gd name="T24" fmla="*/ 48 w 382"/>
                <a:gd name="T25" fmla="*/ 337 h 392"/>
                <a:gd name="T26" fmla="*/ 192 w 382"/>
                <a:gd name="T27" fmla="*/ 390 h 392"/>
                <a:gd name="T28" fmla="*/ 204 w 382"/>
                <a:gd name="T29" fmla="*/ 392 h 392"/>
                <a:gd name="T30" fmla="*/ 219 w 382"/>
                <a:gd name="T31" fmla="*/ 389 h 392"/>
                <a:gd name="T32" fmla="*/ 237 w 382"/>
                <a:gd name="T33" fmla="*/ 369 h 392"/>
                <a:gd name="T34" fmla="*/ 266 w 382"/>
                <a:gd name="T35" fmla="*/ 290 h 392"/>
                <a:gd name="T36" fmla="*/ 349 w 382"/>
                <a:gd name="T37" fmla="*/ 290 h 392"/>
                <a:gd name="T38" fmla="*/ 382 w 382"/>
                <a:gd name="T39" fmla="*/ 257 h 392"/>
                <a:gd name="T40" fmla="*/ 382 w 382"/>
                <a:gd name="T41" fmla="*/ 94 h 392"/>
                <a:gd name="T42" fmla="*/ 349 w 382"/>
                <a:gd name="T43" fmla="*/ 60 h 392"/>
                <a:gd name="T44" fmla="*/ 37 w 382"/>
                <a:gd name="T45" fmla="*/ 264 h 392"/>
                <a:gd name="T46" fmla="*/ 33 w 382"/>
                <a:gd name="T47" fmla="*/ 264 h 392"/>
                <a:gd name="T48" fmla="*/ 27 w 382"/>
                <a:gd name="T49" fmla="*/ 257 h 392"/>
                <a:gd name="T50" fmla="*/ 27 w 382"/>
                <a:gd name="T51" fmla="*/ 94 h 392"/>
                <a:gd name="T52" fmla="*/ 33 w 382"/>
                <a:gd name="T53" fmla="*/ 87 h 392"/>
                <a:gd name="T54" fmla="*/ 102 w 382"/>
                <a:gd name="T55" fmla="*/ 87 h 392"/>
                <a:gd name="T56" fmla="*/ 37 w 382"/>
                <a:gd name="T57" fmla="*/ 264 h 392"/>
                <a:gd name="T58" fmla="*/ 212 w 382"/>
                <a:gd name="T59" fmla="*/ 360 h 392"/>
                <a:gd name="T60" fmla="*/ 201 w 382"/>
                <a:gd name="T61" fmla="*/ 365 h 392"/>
                <a:gd name="T62" fmla="*/ 56 w 382"/>
                <a:gd name="T63" fmla="*/ 312 h 392"/>
                <a:gd name="T64" fmla="*/ 52 w 382"/>
                <a:gd name="T65" fmla="*/ 308 h 392"/>
                <a:gd name="T66" fmla="*/ 51 w 382"/>
                <a:gd name="T67" fmla="*/ 301 h 392"/>
                <a:gd name="T68" fmla="*/ 149 w 382"/>
                <a:gd name="T69" fmla="*/ 33 h 392"/>
                <a:gd name="T70" fmla="*/ 157 w 382"/>
                <a:gd name="T71" fmla="*/ 27 h 392"/>
                <a:gd name="T72" fmla="*/ 160 w 382"/>
                <a:gd name="T73" fmla="*/ 27 h 392"/>
                <a:gd name="T74" fmla="*/ 305 w 382"/>
                <a:gd name="T75" fmla="*/ 80 h 392"/>
                <a:gd name="T76" fmla="*/ 310 w 382"/>
                <a:gd name="T77" fmla="*/ 85 h 392"/>
                <a:gd name="T78" fmla="*/ 310 w 382"/>
                <a:gd name="T79" fmla="*/ 91 h 392"/>
                <a:gd name="T80" fmla="*/ 212 w 382"/>
                <a:gd name="T81" fmla="*/ 360 h 392"/>
                <a:gd name="T82" fmla="*/ 356 w 382"/>
                <a:gd name="T83" fmla="*/ 257 h 392"/>
                <a:gd name="T84" fmla="*/ 349 w 382"/>
                <a:gd name="T85" fmla="*/ 264 h 392"/>
                <a:gd name="T86" fmla="*/ 276 w 382"/>
                <a:gd name="T87" fmla="*/ 264 h 392"/>
                <a:gd name="T88" fmla="*/ 335 w 382"/>
                <a:gd name="T89" fmla="*/ 101 h 392"/>
                <a:gd name="T90" fmla="*/ 337 w 382"/>
                <a:gd name="T91" fmla="*/ 87 h 392"/>
                <a:gd name="T92" fmla="*/ 349 w 382"/>
                <a:gd name="T93" fmla="*/ 87 h 392"/>
                <a:gd name="T94" fmla="*/ 356 w 382"/>
                <a:gd name="T95" fmla="*/ 94 h 392"/>
                <a:gd name="T96" fmla="*/ 356 w 382"/>
                <a:gd name="T97" fmla="*/ 25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 h="392">
                  <a:moveTo>
                    <a:pt x="349" y="60"/>
                  </a:moveTo>
                  <a:cubicBezTo>
                    <a:pt x="323" y="60"/>
                    <a:pt x="323" y="60"/>
                    <a:pt x="323" y="60"/>
                  </a:cubicBezTo>
                  <a:cubicBezTo>
                    <a:pt x="321" y="58"/>
                    <a:pt x="318" y="57"/>
                    <a:pt x="314" y="55"/>
                  </a:cubicBezTo>
                  <a:cubicBezTo>
                    <a:pt x="170" y="3"/>
                    <a:pt x="170" y="3"/>
                    <a:pt x="170" y="3"/>
                  </a:cubicBezTo>
                  <a:cubicBezTo>
                    <a:pt x="161" y="0"/>
                    <a:pt x="151" y="0"/>
                    <a:pt x="143" y="4"/>
                  </a:cubicBezTo>
                  <a:cubicBezTo>
                    <a:pt x="134" y="8"/>
                    <a:pt x="128" y="15"/>
                    <a:pt x="125" y="24"/>
                  </a:cubicBezTo>
                  <a:cubicBezTo>
                    <a:pt x="111" y="60"/>
                    <a:pt x="111" y="60"/>
                    <a:pt x="111" y="60"/>
                  </a:cubicBezTo>
                  <a:cubicBezTo>
                    <a:pt x="33" y="60"/>
                    <a:pt x="33" y="60"/>
                    <a:pt x="33" y="60"/>
                  </a:cubicBezTo>
                  <a:cubicBezTo>
                    <a:pt x="15" y="60"/>
                    <a:pt x="0" y="75"/>
                    <a:pt x="0" y="94"/>
                  </a:cubicBezTo>
                  <a:cubicBezTo>
                    <a:pt x="0" y="257"/>
                    <a:pt x="0" y="257"/>
                    <a:pt x="0" y="257"/>
                  </a:cubicBezTo>
                  <a:cubicBezTo>
                    <a:pt x="0" y="273"/>
                    <a:pt x="12" y="287"/>
                    <a:pt x="28" y="290"/>
                  </a:cubicBezTo>
                  <a:cubicBezTo>
                    <a:pt x="27" y="292"/>
                    <a:pt x="27" y="292"/>
                    <a:pt x="27" y="292"/>
                  </a:cubicBezTo>
                  <a:cubicBezTo>
                    <a:pt x="20" y="310"/>
                    <a:pt x="30" y="331"/>
                    <a:pt x="48" y="337"/>
                  </a:cubicBezTo>
                  <a:cubicBezTo>
                    <a:pt x="192" y="390"/>
                    <a:pt x="192" y="390"/>
                    <a:pt x="192" y="390"/>
                  </a:cubicBezTo>
                  <a:cubicBezTo>
                    <a:pt x="196" y="391"/>
                    <a:pt x="200" y="392"/>
                    <a:pt x="204" y="392"/>
                  </a:cubicBezTo>
                  <a:cubicBezTo>
                    <a:pt x="209" y="392"/>
                    <a:pt x="214" y="391"/>
                    <a:pt x="219" y="389"/>
                  </a:cubicBezTo>
                  <a:cubicBezTo>
                    <a:pt x="228" y="385"/>
                    <a:pt x="234" y="378"/>
                    <a:pt x="237" y="369"/>
                  </a:cubicBezTo>
                  <a:cubicBezTo>
                    <a:pt x="266" y="290"/>
                    <a:pt x="266" y="290"/>
                    <a:pt x="266" y="290"/>
                  </a:cubicBezTo>
                  <a:cubicBezTo>
                    <a:pt x="349" y="290"/>
                    <a:pt x="349" y="290"/>
                    <a:pt x="349" y="290"/>
                  </a:cubicBezTo>
                  <a:cubicBezTo>
                    <a:pt x="367" y="290"/>
                    <a:pt x="382" y="275"/>
                    <a:pt x="382" y="257"/>
                  </a:cubicBezTo>
                  <a:cubicBezTo>
                    <a:pt x="382" y="94"/>
                    <a:pt x="382" y="94"/>
                    <a:pt x="382" y="94"/>
                  </a:cubicBezTo>
                  <a:cubicBezTo>
                    <a:pt x="382" y="75"/>
                    <a:pt x="367" y="60"/>
                    <a:pt x="349" y="60"/>
                  </a:cubicBezTo>
                  <a:close/>
                  <a:moveTo>
                    <a:pt x="37" y="264"/>
                  </a:moveTo>
                  <a:cubicBezTo>
                    <a:pt x="33" y="264"/>
                    <a:pt x="33" y="264"/>
                    <a:pt x="33" y="264"/>
                  </a:cubicBezTo>
                  <a:cubicBezTo>
                    <a:pt x="30" y="264"/>
                    <a:pt x="27" y="260"/>
                    <a:pt x="27" y="257"/>
                  </a:cubicBezTo>
                  <a:cubicBezTo>
                    <a:pt x="27" y="94"/>
                    <a:pt x="27" y="94"/>
                    <a:pt x="27" y="94"/>
                  </a:cubicBezTo>
                  <a:cubicBezTo>
                    <a:pt x="27" y="90"/>
                    <a:pt x="30" y="87"/>
                    <a:pt x="33" y="87"/>
                  </a:cubicBezTo>
                  <a:cubicBezTo>
                    <a:pt x="102" y="87"/>
                    <a:pt x="102" y="87"/>
                    <a:pt x="102" y="87"/>
                  </a:cubicBezTo>
                  <a:lnTo>
                    <a:pt x="37" y="264"/>
                  </a:lnTo>
                  <a:close/>
                  <a:moveTo>
                    <a:pt x="212" y="360"/>
                  </a:moveTo>
                  <a:cubicBezTo>
                    <a:pt x="211" y="364"/>
                    <a:pt x="206" y="367"/>
                    <a:pt x="201" y="365"/>
                  </a:cubicBezTo>
                  <a:cubicBezTo>
                    <a:pt x="56" y="312"/>
                    <a:pt x="56" y="312"/>
                    <a:pt x="56" y="312"/>
                  </a:cubicBezTo>
                  <a:cubicBezTo>
                    <a:pt x="54" y="312"/>
                    <a:pt x="53" y="310"/>
                    <a:pt x="52" y="308"/>
                  </a:cubicBezTo>
                  <a:cubicBezTo>
                    <a:pt x="51" y="306"/>
                    <a:pt x="50" y="303"/>
                    <a:pt x="51" y="301"/>
                  </a:cubicBezTo>
                  <a:cubicBezTo>
                    <a:pt x="149" y="33"/>
                    <a:pt x="149" y="33"/>
                    <a:pt x="149" y="33"/>
                  </a:cubicBezTo>
                  <a:cubicBezTo>
                    <a:pt x="150" y="29"/>
                    <a:pt x="154" y="27"/>
                    <a:pt x="157" y="27"/>
                  </a:cubicBezTo>
                  <a:cubicBezTo>
                    <a:pt x="158" y="27"/>
                    <a:pt x="159" y="27"/>
                    <a:pt x="160" y="27"/>
                  </a:cubicBezTo>
                  <a:cubicBezTo>
                    <a:pt x="305" y="80"/>
                    <a:pt x="305" y="80"/>
                    <a:pt x="305" y="80"/>
                  </a:cubicBezTo>
                  <a:cubicBezTo>
                    <a:pt x="307" y="81"/>
                    <a:pt x="309" y="83"/>
                    <a:pt x="310" y="85"/>
                  </a:cubicBezTo>
                  <a:cubicBezTo>
                    <a:pt x="311" y="87"/>
                    <a:pt x="311" y="89"/>
                    <a:pt x="310" y="91"/>
                  </a:cubicBezTo>
                  <a:lnTo>
                    <a:pt x="212" y="360"/>
                  </a:lnTo>
                  <a:close/>
                  <a:moveTo>
                    <a:pt x="356" y="257"/>
                  </a:moveTo>
                  <a:cubicBezTo>
                    <a:pt x="356" y="260"/>
                    <a:pt x="352" y="264"/>
                    <a:pt x="349" y="264"/>
                  </a:cubicBezTo>
                  <a:cubicBezTo>
                    <a:pt x="276" y="264"/>
                    <a:pt x="276" y="264"/>
                    <a:pt x="276" y="264"/>
                  </a:cubicBezTo>
                  <a:cubicBezTo>
                    <a:pt x="335" y="101"/>
                    <a:pt x="335" y="101"/>
                    <a:pt x="335" y="101"/>
                  </a:cubicBezTo>
                  <a:cubicBezTo>
                    <a:pt x="337" y="96"/>
                    <a:pt x="338" y="91"/>
                    <a:pt x="337" y="87"/>
                  </a:cubicBezTo>
                  <a:cubicBezTo>
                    <a:pt x="349" y="87"/>
                    <a:pt x="349" y="87"/>
                    <a:pt x="349" y="87"/>
                  </a:cubicBezTo>
                  <a:cubicBezTo>
                    <a:pt x="352" y="87"/>
                    <a:pt x="356" y="90"/>
                    <a:pt x="356" y="94"/>
                  </a:cubicBezTo>
                  <a:lnTo>
                    <a:pt x="356"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67">
              <a:extLst>
                <a:ext uri="{FF2B5EF4-FFF2-40B4-BE49-F238E27FC236}">
                  <a16:creationId xmlns:a16="http://schemas.microsoft.com/office/drawing/2014/main" id="{BF7FFAC5-D501-7C12-38E2-9B9BD2B1F561}"/>
                </a:ext>
              </a:extLst>
            </p:cNvPr>
            <p:cNvSpPr>
              <a:spLocks/>
            </p:cNvSpPr>
            <p:nvPr/>
          </p:nvSpPr>
          <p:spPr bwMode="auto">
            <a:xfrm>
              <a:off x="4256881" y="5442106"/>
              <a:ext cx="22225" cy="22225"/>
            </a:xfrm>
            <a:custGeom>
              <a:avLst/>
              <a:gdLst>
                <a:gd name="T0" fmla="*/ 27 w 42"/>
                <a:gd name="T1" fmla="*/ 4 h 42"/>
                <a:gd name="T2" fmla="*/ 3 w 42"/>
                <a:gd name="T3" fmla="*/ 15 h 42"/>
                <a:gd name="T4" fmla="*/ 14 w 42"/>
                <a:gd name="T5" fmla="*/ 39 h 42"/>
                <a:gd name="T6" fmla="*/ 38 w 42"/>
                <a:gd name="T7" fmla="*/ 28 h 42"/>
                <a:gd name="T8" fmla="*/ 27 w 42"/>
                <a:gd name="T9" fmla="*/ 4 h 42"/>
              </a:gdLst>
              <a:ahLst/>
              <a:cxnLst>
                <a:cxn ang="0">
                  <a:pos x="T0" y="T1"/>
                </a:cxn>
                <a:cxn ang="0">
                  <a:pos x="T2" y="T3"/>
                </a:cxn>
                <a:cxn ang="0">
                  <a:pos x="T4" y="T5"/>
                </a:cxn>
                <a:cxn ang="0">
                  <a:pos x="T6" y="T7"/>
                </a:cxn>
                <a:cxn ang="0">
                  <a:pos x="T8" y="T9"/>
                </a:cxn>
              </a:cxnLst>
              <a:rect l="0" t="0" r="r" b="b"/>
              <a:pathLst>
                <a:path w="42" h="42">
                  <a:moveTo>
                    <a:pt x="27" y="4"/>
                  </a:moveTo>
                  <a:cubicBezTo>
                    <a:pt x="17" y="0"/>
                    <a:pt x="7" y="5"/>
                    <a:pt x="3" y="15"/>
                  </a:cubicBezTo>
                  <a:cubicBezTo>
                    <a:pt x="0" y="25"/>
                    <a:pt x="5" y="35"/>
                    <a:pt x="14" y="39"/>
                  </a:cubicBezTo>
                  <a:cubicBezTo>
                    <a:pt x="24" y="42"/>
                    <a:pt x="35" y="37"/>
                    <a:pt x="38" y="28"/>
                  </a:cubicBezTo>
                  <a:cubicBezTo>
                    <a:pt x="42" y="18"/>
                    <a:pt x="37"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68">
              <a:extLst>
                <a:ext uri="{FF2B5EF4-FFF2-40B4-BE49-F238E27FC236}">
                  <a16:creationId xmlns:a16="http://schemas.microsoft.com/office/drawing/2014/main" id="{43606C4A-975A-9A05-776B-1E3BB5AF1246}"/>
                </a:ext>
              </a:extLst>
            </p:cNvPr>
            <p:cNvSpPr>
              <a:spLocks noEditPoints="1"/>
            </p:cNvSpPr>
            <p:nvPr/>
          </p:nvSpPr>
          <p:spPr bwMode="auto">
            <a:xfrm>
              <a:off x="4237831" y="5308756"/>
              <a:ext cx="114300" cy="142875"/>
            </a:xfrm>
            <a:custGeom>
              <a:avLst/>
              <a:gdLst>
                <a:gd name="T0" fmla="*/ 0 w 72"/>
                <a:gd name="T1" fmla="*/ 73 h 90"/>
                <a:gd name="T2" fmla="*/ 45 w 72"/>
                <a:gd name="T3" fmla="*/ 90 h 90"/>
                <a:gd name="T4" fmla="*/ 72 w 72"/>
                <a:gd name="T5" fmla="*/ 17 h 90"/>
                <a:gd name="T6" fmla="*/ 27 w 72"/>
                <a:gd name="T7" fmla="*/ 0 h 90"/>
                <a:gd name="T8" fmla="*/ 0 w 72"/>
                <a:gd name="T9" fmla="*/ 73 h 90"/>
                <a:gd name="T10" fmla="*/ 61 w 72"/>
                <a:gd name="T11" fmla="*/ 22 h 90"/>
                <a:gd name="T12" fmla="*/ 40 w 72"/>
                <a:gd name="T13" fmla="*/ 79 h 90"/>
                <a:gd name="T14" fmla="*/ 11 w 72"/>
                <a:gd name="T15" fmla="*/ 68 h 90"/>
                <a:gd name="T16" fmla="*/ 32 w 72"/>
                <a:gd name="T17" fmla="*/ 11 h 90"/>
                <a:gd name="T18" fmla="*/ 61 w 72"/>
                <a:gd name="T19"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90">
                  <a:moveTo>
                    <a:pt x="0" y="73"/>
                  </a:moveTo>
                  <a:lnTo>
                    <a:pt x="45" y="90"/>
                  </a:lnTo>
                  <a:lnTo>
                    <a:pt x="72" y="17"/>
                  </a:lnTo>
                  <a:lnTo>
                    <a:pt x="27" y="0"/>
                  </a:lnTo>
                  <a:lnTo>
                    <a:pt x="0" y="73"/>
                  </a:lnTo>
                  <a:close/>
                  <a:moveTo>
                    <a:pt x="61" y="22"/>
                  </a:moveTo>
                  <a:lnTo>
                    <a:pt x="40" y="79"/>
                  </a:lnTo>
                  <a:lnTo>
                    <a:pt x="11" y="68"/>
                  </a:lnTo>
                  <a:lnTo>
                    <a:pt x="32" y="11"/>
                  </a:lnTo>
                  <a:lnTo>
                    <a:pt x="6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713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Automotive large headline">
    <p:spTree>
      <p:nvGrpSpPr>
        <p:cNvPr id="1" name=""/>
        <p:cNvGrpSpPr/>
        <p:nvPr/>
      </p:nvGrpSpPr>
      <p:grpSpPr>
        <a:xfrm>
          <a:off x="0" y="0"/>
          <a:ext cx="0" cy="0"/>
          <a:chOff x="0" y="0"/>
          <a:chExt cx="0" cy="0"/>
        </a:xfrm>
      </p:grpSpPr>
      <p:pic>
        <p:nvPicPr>
          <p:cNvPr id="10" name="Picture 9" descr="A person standing next to a car&#10;&#10;Description automatically generated with medium confidence">
            <a:extLst>
              <a:ext uri="{FF2B5EF4-FFF2-40B4-BE49-F238E27FC236}">
                <a16:creationId xmlns:a16="http://schemas.microsoft.com/office/drawing/2014/main" id="{07B98376-6CAA-58B1-33CA-66EF4CCE8C7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1"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62DBE461-17B3-63C0-8B3D-38919776F330}"/>
              </a:ext>
            </a:extLst>
          </p:cNvPr>
          <p:cNvGrpSpPr/>
          <p:nvPr userDrawn="1"/>
        </p:nvGrpSpPr>
        <p:grpSpPr>
          <a:xfrm>
            <a:off x="1304213" y="5805547"/>
            <a:ext cx="670667" cy="670667"/>
            <a:chOff x="1662533" y="5948465"/>
            <a:chExt cx="670667" cy="670667"/>
          </a:xfrm>
        </p:grpSpPr>
        <p:pic>
          <p:nvPicPr>
            <p:cNvPr id="9" name="Graphic 8">
              <a:extLst>
                <a:ext uri="{FF2B5EF4-FFF2-40B4-BE49-F238E27FC236}">
                  <a16:creationId xmlns:a16="http://schemas.microsoft.com/office/drawing/2014/main" id="{1D83B4D8-1E1A-C3DC-0412-26EFEF6E5A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23E19BF0-7C1C-8F0C-CB79-BB20DC01619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sp>
        <p:nvSpPr>
          <p:cNvPr id="12" name="Freeform 1149">
            <a:extLst>
              <a:ext uri="{FF2B5EF4-FFF2-40B4-BE49-F238E27FC236}">
                <a16:creationId xmlns:a16="http://schemas.microsoft.com/office/drawing/2014/main" id="{3351A27C-E7D3-5682-4D87-92829FED631D}"/>
              </a:ext>
            </a:extLst>
          </p:cNvPr>
          <p:cNvSpPr>
            <a:spLocks noEditPoints="1"/>
          </p:cNvSpPr>
          <p:nvPr userDrawn="1"/>
        </p:nvSpPr>
        <p:spPr bwMode="auto">
          <a:xfrm>
            <a:off x="1549734" y="6018663"/>
            <a:ext cx="204141" cy="273682"/>
          </a:xfrm>
          <a:custGeom>
            <a:avLst/>
            <a:gdLst>
              <a:gd name="T0" fmla="*/ 37 w 266"/>
              <a:gd name="T1" fmla="*/ 357 h 361"/>
              <a:gd name="T2" fmla="*/ 53 w 266"/>
              <a:gd name="T3" fmla="*/ 355 h 361"/>
              <a:gd name="T4" fmla="*/ 259 w 266"/>
              <a:gd name="T5" fmla="*/ 144 h 361"/>
              <a:gd name="T6" fmla="*/ 262 w 266"/>
              <a:gd name="T7" fmla="*/ 129 h 361"/>
              <a:gd name="T8" fmla="*/ 250 w 266"/>
              <a:gd name="T9" fmla="*/ 121 h 361"/>
              <a:gd name="T10" fmla="*/ 196 w 266"/>
              <a:gd name="T11" fmla="*/ 121 h 361"/>
              <a:gd name="T12" fmla="*/ 233 w 266"/>
              <a:gd name="T13" fmla="*/ 19 h 361"/>
              <a:gd name="T14" fmla="*/ 231 w 266"/>
              <a:gd name="T15" fmla="*/ 6 h 361"/>
              <a:gd name="T16" fmla="*/ 221 w 266"/>
              <a:gd name="T17" fmla="*/ 0 h 361"/>
              <a:gd name="T18" fmla="*/ 73 w 266"/>
              <a:gd name="T19" fmla="*/ 0 h 361"/>
              <a:gd name="T20" fmla="*/ 61 w 266"/>
              <a:gd name="T21" fmla="*/ 9 h 361"/>
              <a:gd name="T22" fmla="*/ 1 w 266"/>
              <a:gd name="T23" fmla="*/ 159 h 361"/>
              <a:gd name="T24" fmla="*/ 3 w 266"/>
              <a:gd name="T25" fmla="*/ 173 h 361"/>
              <a:gd name="T26" fmla="*/ 14 w 266"/>
              <a:gd name="T27" fmla="*/ 179 h 361"/>
              <a:gd name="T28" fmla="*/ 70 w 266"/>
              <a:gd name="T29" fmla="*/ 179 h 361"/>
              <a:gd name="T30" fmla="*/ 30 w 266"/>
              <a:gd name="T31" fmla="*/ 342 h 361"/>
              <a:gd name="T32" fmla="*/ 37 w 266"/>
              <a:gd name="T33" fmla="*/ 357 h 361"/>
              <a:gd name="T34" fmla="*/ 101 w 266"/>
              <a:gd name="T35" fmla="*/ 168 h 361"/>
              <a:gd name="T36" fmla="*/ 98 w 266"/>
              <a:gd name="T37" fmla="*/ 156 h 361"/>
              <a:gd name="T38" fmla="*/ 88 w 266"/>
              <a:gd name="T39" fmla="*/ 151 h 361"/>
              <a:gd name="T40" fmla="*/ 34 w 266"/>
              <a:gd name="T41" fmla="*/ 151 h 361"/>
              <a:gd name="T42" fmla="*/ 82 w 266"/>
              <a:gd name="T43" fmla="*/ 28 h 361"/>
              <a:gd name="T44" fmla="*/ 201 w 266"/>
              <a:gd name="T45" fmla="*/ 28 h 361"/>
              <a:gd name="T46" fmla="*/ 164 w 266"/>
              <a:gd name="T47" fmla="*/ 129 h 361"/>
              <a:gd name="T48" fmla="*/ 165 w 266"/>
              <a:gd name="T49" fmla="*/ 143 h 361"/>
              <a:gd name="T50" fmla="*/ 179 w 266"/>
              <a:gd name="T51" fmla="*/ 148 h 361"/>
              <a:gd name="T52" fmla="*/ 217 w 266"/>
              <a:gd name="T53" fmla="*/ 148 h 361"/>
              <a:gd name="T54" fmla="*/ 68 w 266"/>
              <a:gd name="T55" fmla="*/ 300 h 361"/>
              <a:gd name="T56" fmla="*/ 101 w 266"/>
              <a:gd name="T57" fmla="*/ 16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361">
                <a:moveTo>
                  <a:pt x="37" y="357"/>
                </a:moveTo>
                <a:cubicBezTo>
                  <a:pt x="40" y="359"/>
                  <a:pt x="46" y="361"/>
                  <a:pt x="53" y="355"/>
                </a:cubicBezTo>
                <a:cubicBezTo>
                  <a:pt x="259" y="144"/>
                  <a:pt x="259" y="144"/>
                  <a:pt x="259" y="144"/>
                </a:cubicBezTo>
                <a:cubicBezTo>
                  <a:pt x="266" y="138"/>
                  <a:pt x="263" y="131"/>
                  <a:pt x="262" y="129"/>
                </a:cubicBezTo>
                <a:cubicBezTo>
                  <a:pt x="261" y="126"/>
                  <a:pt x="258" y="121"/>
                  <a:pt x="250" y="121"/>
                </a:cubicBezTo>
                <a:cubicBezTo>
                  <a:pt x="196" y="121"/>
                  <a:pt x="196" y="121"/>
                  <a:pt x="196" y="121"/>
                </a:cubicBezTo>
                <a:cubicBezTo>
                  <a:pt x="233" y="19"/>
                  <a:pt x="233" y="19"/>
                  <a:pt x="233" y="19"/>
                </a:cubicBezTo>
                <a:cubicBezTo>
                  <a:pt x="235" y="15"/>
                  <a:pt x="234" y="10"/>
                  <a:pt x="231" y="6"/>
                </a:cubicBezTo>
                <a:cubicBezTo>
                  <a:pt x="229" y="2"/>
                  <a:pt x="225" y="0"/>
                  <a:pt x="221" y="0"/>
                </a:cubicBezTo>
                <a:cubicBezTo>
                  <a:pt x="73" y="0"/>
                  <a:pt x="73" y="0"/>
                  <a:pt x="73" y="0"/>
                </a:cubicBezTo>
                <a:cubicBezTo>
                  <a:pt x="67" y="0"/>
                  <a:pt x="63" y="4"/>
                  <a:pt x="61" y="9"/>
                </a:cubicBezTo>
                <a:cubicBezTo>
                  <a:pt x="1" y="159"/>
                  <a:pt x="1" y="159"/>
                  <a:pt x="1" y="159"/>
                </a:cubicBezTo>
                <a:cubicBezTo>
                  <a:pt x="0" y="164"/>
                  <a:pt x="0" y="169"/>
                  <a:pt x="3" y="173"/>
                </a:cubicBezTo>
                <a:cubicBezTo>
                  <a:pt x="5" y="176"/>
                  <a:pt x="9" y="179"/>
                  <a:pt x="14" y="179"/>
                </a:cubicBezTo>
                <a:cubicBezTo>
                  <a:pt x="70" y="179"/>
                  <a:pt x="70" y="179"/>
                  <a:pt x="70" y="179"/>
                </a:cubicBezTo>
                <a:cubicBezTo>
                  <a:pt x="30" y="342"/>
                  <a:pt x="30" y="342"/>
                  <a:pt x="30" y="342"/>
                </a:cubicBezTo>
                <a:cubicBezTo>
                  <a:pt x="28" y="349"/>
                  <a:pt x="33" y="355"/>
                  <a:pt x="37" y="357"/>
                </a:cubicBezTo>
                <a:close/>
                <a:moveTo>
                  <a:pt x="101" y="168"/>
                </a:moveTo>
                <a:cubicBezTo>
                  <a:pt x="102" y="164"/>
                  <a:pt x="101" y="159"/>
                  <a:pt x="98" y="156"/>
                </a:cubicBezTo>
                <a:cubicBezTo>
                  <a:pt x="97" y="154"/>
                  <a:pt x="93" y="151"/>
                  <a:pt x="88" y="151"/>
                </a:cubicBezTo>
                <a:cubicBezTo>
                  <a:pt x="34" y="151"/>
                  <a:pt x="34" y="151"/>
                  <a:pt x="34" y="151"/>
                </a:cubicBezTo>
                <a:cubicBezTo>
                  <a:pt x="82" y="28"/>
                  <a:pt x="82" y="28"/>
                  <a:pt x="82" y="28"/>
                </a:cubicBezTo>
                <a:cubicBezTo>
                  <a:pt x="201" y="28"/>
                  <a:pt x="201" y="28"/>
                  <a:pt x="201" y="28"/>
                </a:cubicBezTo>
                <a:cubicBezTo>
                  <a:pt x="164" y="129"/>
                  <a:pt x="164" y="129"/>
                  <a:pt x="164" y="129"/>
                </a:cubicBezTo>
                <a:cubicBezTo>
                  <a:pt x="162" y="134"/>
                  <a:pt x="163" y="139"/>
                  <a:pt x="165" y="143"/>
                </a:cubicBezTo>
                <a:cubicBezTo>
                  <a:pt x="168" y="147"/>
                  <a:pt x="172" y="148"/>
                  <a:pt x="179" y="148"/>
                </a:cubicBezTo>
                <a:cubicBezTo>
                  <a:pt x="217" y="148"/>
                  <a:pt x="217" y="148"/>
                  <a:pt x="217" y="148"/>
                </a:cubicBezTo>
                <a:cubicBezTo>
                  <a:pt x="68" y="300"/>
                  <a:pt x="68" y="300"/>
                  <a:pt x="68" y="300"/>
                </a:cubicBezTo>
                <a:lnTo>
                  <a:pt x="101" y="16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C99F62C-2A44-4AC5-2045-18AF9A91E834}"/>
              </a:ext>
            </a:extLst>
          </p:cNvPr>
          <p:cNvGrpSpPr/>
          <p:nvPr userDrawn="1"/>
        </p:nvGrpSpPr>
        <p:grpSpPr>
          <a:xfrm>
            <a:off x="1126917" y="1144241"/>
            <a:ext cx="864217" cy="864217"/>
            <a:chOff x="1126917" y="1144241"/>
            <a:chExt cx="864217" cy="864217"/>
          </a:xfrm>
        </p:grpSpPr>
        <p:grpSp>
          <p:nvGrpSpPr>
            <p:cNvPr id="5" name="Group 4">
              <a:extLst>
                <a:ext uri="{FF2B5EF4-FFF2-40B4-BE49-F238E27FC236}">
                  <a16:creationId xmlns:a16="http://schemas.microsoft.com/office/drawing/2014/main" id="{9A195ACC-04ED-0CD7-B598-4DFB95CFCC8A}"/>
                </a:ext>
              </a:extLst>
            </p:cNvPr>
            <p:cNvGrpSpPr/>
            <p:nvPr userDrawn="1"/>
          </p:nvGrpSpPr>
          <p:grpSpPr>
            <a:xfrm>
              <a:off x="1126917" y="1144241"/>
              <a:ext cx="864217" cy="864217"/>
              <a:chOff x="3044798" y="657221"/>
              <a:chExt cx="864217" cy="864217"/>
            </a:xfrm>
          </p:grpSpPr>
          <p:pic>
            <p:nvPicPr>
              <p:cNvPr id="6" name="Graphic 5">
                <a:extLst>
                  <a:ext uri="{FF2B5EF4-FFF2-40B4-BE49-F238E27FC236}">
                    <a16:creationId xmlns:a16="http://schemas.microsoft.com/office/drawing/2014/main" id="{5B89AF31-C5A6-133F-2685-150B6D138BA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99F3F62E-CCF4-3D22-90A2-C20D1554C6A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DF65405-44C3-6C9F-8B87-FD333535C372}"/>
                </a:ext>
              </a:extLst>
            </p:cNvPr>
            <p:cNvGrpSpPr/>
            <p:nvPr userDrawn="1"/>
          </p:nvGrpSpPr>
          <p:grpSpPr>
            <a:xfrm>
              <a:off x="1360229" y="1354338"/>
              <a:ext cx="400334" cy="406446"/>
              <a:chOff x="7878468" y="1870956"/>
              <a:chExt cx="655507" cy="665514"/>
            </a:xfrm>
            <a:solidFill>
              <a:schemeClr val="bg2"/>
            </a:solidFill>
          </p:grpSpPr>
          <p:sp>
            <p:nvSpPr>
              <p:cNvPr id="14" name="Freeform 45">
                <a:extLst>
                  <a:ext uri="{FF2B5EF4-FFF2-40B4-BE49-F238E27FC236}">
                    <a16:creationId xmlns:a16="http://schemas.microsoft.com/office/drawing/2014/main" id="{99E7A177-C5D4-979C-C047-F8535991E5B9}"/>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6">
                <a:extLst>
                  <a:ext uri="{FF2B5EF4-FFF2-40B4-BE49-F238E27FC236}">
                    <a16:creationId xmlns:a16="http://schemas.microsoft.com/office/drawing/2014/main" id="{A1341918-A400-694B-A743-EE223B7A6E38}"/>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47">
                <a:extLst>
                  <a:ext uri="{FF2B5EF4-FFF2-40B4-BE49-F238E27FC236}">
                    <a16:creationId xmlns:a16="http://schemas.microsoft.com/office/drawing/2014/main" id="{45189331-281C-CDD5-9139-AC5C048A4742}"/>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8">
                <a:extLst>
                  <a:ext uri="{FF2B5EF4-FFF2-40B4-BE49-F238E27FC236}">
                    <a16:creationId xmlns:a16="http://schemas.microsoft.com/office/drawing/2014/main" id="{2B84D7F5-E04D-0733-F8BC-8066932F91EC}"/>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9">
                <a:extLst>
                  <a:ext uri="{FF2B5EF4-FFF2-40B4-BE49-F238E27FC236}">
                    <a16:creationId xmlns:a16="http://schemas.microsoft.com/office/drawing/2014/main" id="{B88B4E4D-7F70-F964-F41D-84245E23C9AB}"/>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50">
                <a:extLst>
                  <a:ext uri="{FF2B5EF4-FFF2-40B4-BE49-F238E27FC236}">
                    <a16:creationId xmlns:a16="http://schemas.microsoft.com/office/drawing/2014/main" id="{6AB62FD2-62CA-F9C6-E369-ACA24851D9EF}"/>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1">
                <a:extLst>
                  <a:ext uri="{FF2B5EF4-FFF2-40B4-BE49-F238E27FC236}">
                    <a16:creationId xmlns:a16="http://schemas.microsoft.com/office/drawing/2014/main" id="{D0D034F3-7112-68EE-80B8-7F341C67B0B0}"/>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 name="Freeform 52">
                <a:extLst>
                  <a:ext uri="{FF2B5EF4-FFF2-40B4-BE49-F238E27FC236}">
                    <a16:creationId xmlns:a16="http://schemas.microsoft.com/office/drawing/2014/main" id="{16A89B2B-E572-79BC-1E11-95D5C2D1ECE4}"/>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3">
                <a:extLst>
                  <a:ext uri="{FF2B5EF4-FFF2-40B4-BE49-F238E27FC236}">
                    <a16:creationId xmlns:a16="http://schemas.microsoft.com/office/drawing/2014/main" id="{808FF9C3-539A-5A0D-8C91-9377E5C2099C}"/>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38" name="Group 37">
            <a:extLst>
              <a:ext uri="{FF2B5EF4-FFF2-40B4-BE49-F238E27FC236}">
                <a16:creationId xmlns:a16="http://schemas.microsoft.com/office/drawing/2014/main" id="{18400EE0-E36B-7928-6455-0B208BF6C201}"/>
              </a:ext>
            </a:extLst>
          </p:cNvPr>
          <p:cNvGrpSpPr/>
          <p:nvPr userDrawn="1"/>
        </p:nvGrpSpPr>
        <p:grpSpPr>
          <a:xfrm>
            <a:off x="426275" y="2227399"/>
            <a:ext cx="1045712" cy="1045710"/>
            <a:chOff x="426275" y="2227399"/>
            <a:chExt cx="1045712" cy="1045710"/>
          </a:xfrm>
        </p:grpSpPr>
        <p:grpSp>
          <p:nvGrpSpPr>
            <p:cNvPr id="2" name="Group 1">
              <a:extLst>
                <a:ext uri="{FF2B5EF4-FFF2-40B4-BE49-F238E27FC236}">
                  <a16:creationId xmlns:a16="http://schemas.microsoft.com/office/drawing/2014/main" id="{18BF3EE4-6EAF-C3A0-D688-422242070648}"/>
                </a:ext>
              </a:extLst>
            </p:cNvPr>
            <p:cNvGrpSpPr/>
            <p:nvPr userDrawn="1"/>
          </p:nvGrpSpPr>
          <p:grpSpPr>
            <a:xfrm>
              <a:off x="426275" y="2227399"/>
              <a:ext cx="1045712" cy="1045710"/>
              <a:chOff x="428413" y="5480074"/>
              <a:chExt cx="1045712" cy="1045710"/>
            </a:xfrm>
          </p:grpSpPr>
          <p:pic>
            <p:nvPicPr>
              <p:cNvPr id="3" name="Graphic 2">
                <a:extLst>
                  <a:ext uri="{FF2B5EF4-FFF2-40B4-BE49-F238E27FC236}">
                    <a16:creationId xmlns:a16="http://schemas.microsoft.com/office/drawing/2014/main" id="{2E03752F-1D4F-6A63-71D2-AD133CE3341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BF6C0C8-72E0-DDA1-91C5-60C7A226F80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1196" y="5582857"/>
                <a:ext cx="840144" cy="840143"/>
              </a:xfrm>
              <a:prstGeom prst="rect">
                <a:avLst/>
              </a:prstGeom>
            </p:spPr>
          </p:pic>
        </p:grpSp>
        <p:grpSp>
          <p:nvGrpSpPr>
            <p:cNvPr id="28" name="Group 27">
              <a:extLst>
                <a:ext uri="{FF2B5EF4-FFF2-40B4-BE49-F238E27FC236}">
                  <a16:creationId xmlns:a16="http://schemas.microsoft.com/office/drawing/2014/main" id="{20B13BE6-9DE4-E815-3C10-6536AD1A91CD}"/>
                </a:ext>
              </a:extLst>
            </p:cNvPr>
            <p:cNvGrpSpPr/>
            <p:nvPr userDrawn="1"/>
          </p:nvGrpSpPr>
          <p:grpSpPr>
            <a:xfrm>
              <a:off x="710065" y="2531661"/>
              <a:ext cx="478130" cy="478128"/>
              <a:chOff x="8773319" y="2597148"/>
              <a:chExt cx="212725" cy="212725"/>
            </a:xfrm>
            <a:solidFill>
              <a:schemeClr val="bg2"/>
            </a:solidFill>
          </p:grpSpPr>
          <p:sp>
            <p:nvSpPr>
              <p:cNvPr id="35" name="Freeform 241">
                <a:extLst>
                  <a:ext uri="{FF2B5EF4-FFF2-40B4-BE49-F238E27FC236}">
                    <a16:creationId xmlns:a16="http://schemas.microsoft.com/office/drawing/2014/main" id="{608008D4-F19E-45AE-3DDB-2BD27D1C4492}"/>
                  </a:ext>
                </a:extLst>
              </p:cNvPr>
              <p:cNvSpPr>
                <a:spLocks noEditPoints="1"/>
              </p:cNvSpPr>
              <p:nvPr/>
            </p:nvSpPr>
            <p:spPr bwMode="auto">
              <a:xfrm>
                <a:off x="8830469" y="2687636"/>
                <a:ext cx="77788" cy="31750"/>
              </a:xfrm>
              <a:custGeom>
                <a:avLst/>
                <a:gdLst>
                  <a:gd name="T0" fmla="*/ 119 w 147"/>
                  <a:gd name="T1" fmla="*/ 1 h 61"/>
                  <a:gd name="T2" fmla="*/ 75 w 147"/>
                  <a:gd name="T3" fmla="*/ 3 h 61"/>
                  <a:gd name="T4" fmla="*/ 28 w 147"/>
                  <a:gd name="T5" fmla="*/ 1 h 61"/>
                  <a:gd name="T6" fmla="*/ 25 w 147"/>
                  <a:gd name="T7" fmla="*/ 1 h 61"/>
                  <a:gd name="T8" fmla="*/ 4 w 147"/>
                  <a:gd name="T9" fmla="*/ 13 h 61"/>
                  <a:gd name="T10" fmla="*/ 11 w 147"/>
                  <a:gd name="T11" fmla="*/ 39 h 61"/>
                  <a:gd name="T12" fmla="*/ 27 w 147"/>
                  <a:gd name="T13" fmla="*/ 52 h 61"/>
                  <a:gd name="T14" fmla="*/ 48 w 147"/>
                  <a:gd name="T15" fmla="*/ 60 h 61"/>
                  <a:gd name="T16" fmla="*/ 75 w 147"/>
                  <a:gd name="T17" fmla="*/ 61 h 61"/>
                  <a:gd name="T18" fmla="*/ 103 w 147"/>
                  <a:gd name="T19" fmla="*/ 60 h 61"/>
                  <a:gd name="T20" fmla="*/ 124 w 147"/>
                  <a:gd name="T21" fmla="*/ 51 h 61"/>
                  <a:gd name="T22" fmla="*/ 138 w 147"/>
                  <a:gd name="T23" fmla="*/ 38 h 61"/>
                  <a:gd name="T24" fmla="*/ 143 w 147"/>
                  <a:gd name="T25" fmla="*/ 12 h 61"/>
                  <a:gd name="T26" fmla="*/ 119 w 147"/>
                  <a:gd name="T27" fmla="*/ 1 h 61"/>
                  <a:gd name="T28" fmla="*/ 114 w 147"/>
                  <a:gd name="T29" fmla="*/ 26 h 61"/>
                  <a:gd name="T30" fmla="*/ 108 w 147"/>
                  <a:gd name="T31" fmla="*/ 32 h 61"/>
                  <a:gd name="T32" fmla="*/ 101 w 147"/>
                  <a:gd name="T33" fmla="*/ 35 h 61"/>
                  <a:gd name="T34" fmla="*/ 75 w 147"/>
                  <a:gd name="T35" fmla="*/ 36 h 61"/>
                  <a:gd name="T36" fmla="*/ 50 w 147"/>
                  <a:gd name="T37" fmla="*/ 35 h 61"/>
                  <a:gd name="T38" fmla="*/ 42 w 147"/>
                  <a:gd name="T39" fmla="*/ 32 h 61"/>
                  <a:gd name="T40" fmla="*/ 35 w 147"/>
                  <a:gd name="T41" fmla="*/ 26 h 61"/>
                  <a:gd name="T42" fmla="*/ 75 w 147"/>
                  <a:gd name="T43" fmla="*/ 28 h 61"/>
                  <a:gd name="T44" fmla="*/ 77 w 147"/>
                  <a:gd name="T45" fmla="*/ 28 h 61"/>
                  <a:gd name="T46" fmla="*/ 114 w 147"/>
                  <a:gd name="T4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61">
                    <a:moveTo>
                      <a:pt x="119" y="1"/>
                    </a:moveTo>
                    <a:cubicBezTo>
                      <a:pt x="119" y="1"/>
                      <a:pt x="97" y="3"/>
                      <a:pt x="75" y="3"/>
                    </a:cubicBezTo>
                    <a:cubicBezTo>
                      <a:pt x="52" y="3"/>
                      <a:pt x="29" y="1"/>
                      <a:pt x="28" y="1"/>
                    </a:cubicBezTo>
                    <a:cubicBezTo>
                      <a:pt x="27" y="1"/>
                      <a:pt x="26" y="1"/>
                      <a:pt x="25" y="1"/>
                    </a:cubicBezTo>
                    <a:cubicBezTo>
                      <a:pt x="15" y="1"/>
                      <a:pt x="7" y="7"/>
                      <a:pt x="4" y="13"/>
                    </a:cubicBezTo>
                    <a:cubicBezTo>
                      <a:pt x="0" y="20"/>
                      <a:pt x="1" y="31"/>
                      <a:pt x="11" y="39"/>
                    </a:cubicBezTo>
                    <a:cubicBezTo>
                      <a:pt x="27" y="52"/>
                      <a:pt x="27" y="52"/>
                      <a:pt x="27" y="52"/>
                    </a:cubicBezTo>
                    <a:cubicBezTo>
                      <a:pt x="33" y="56"/>
                      <a:pt x="41" y="59"/>
                      <a:pt x="48" y="60"/>
                    </a:cubicBezTo>
                    <a:cubicBezTo>
                      <a:pt x="48" y="60"/>
                      <a:pt x="60" y="61"/>
                      <a:pt x="75" y="61"/>
                    </a:cubicBezTo>
                    <a:cubicBezTo>
                      <a:pt x="92" y="61"/>
                      <a:pt x="103" y="60"/>
                      <a:pt x="103" y="60"/>
                    </a:cubicBezTo>
                    <a:cubicBezTo>
                      <a:pt x="111" y="59"/>
                      <a:pt x="119" y="56"/>
                      <a:pt x="124" y="51"/>
                    </a:cubicBezTo>
                    <a:cubicBezTo>
                      <a:pt x="138" y="38"/>
                      <a:pt x="138" y="38"/>
                      <a:pt x="138" y="38"/>
                    </a:cubicBezTo>
                    <a:cubicBezTo>
                      <a:pt x="147" y="30"/>
                      <a:pt x="147" y="19"/>
                      <a:pt x="143" y="12"/>
                    </a:cubicBezTo>
                    <a:cubicBezTo>
                      <a:pt x="139" y="6"/>
                      <a:pt x="131" y="0"/>
                      <a:pt x="119" y="1"/>
                    </a:cubicBezTo>
                    <a:close/>
                    <a:moveTo>
                      <a:pt x="114" y="26"/>
                    </a:moveTo>
                    <a:cubicBezTo>
                      <a:pt x="108" y="32"/>
                      <a:pt x="108" y="32"/>
                      <a:pt x="108" y="32"/>
                    </a:cubicBezTo>
                    <a:cubicBezTo>
                      <a:pt x="106" y="33"/>
                      <a:pt x="103" y="35"/>
                      <a:pt x="101" y="35"/>
                    </a:cubicBezTo>
                    <a:cubicBezTo>
                      <a:pt x="101" y="35"/>
                      <a:pt x="91" y="36"/>
                      <a:pt x="75" y="36"/>
                    </a:cubicBezTo>
                    <a:cubicBezTo>
                      <a:pt x="62" y="36"/>
                      <a:pt x="50" y="35"/>
                      <a:pt x="50" y="35"/>
                    </a:cubicBezTo>
                    <a:cubicBezTo>
                      <a:pt x="47" y="35"/>
                      <a:pt x="44" y="33"/>
                      <a:pt x="42" y="32"/>
                    </a:cubicBezTo>
                    <a:cubicBezTo>
                      <a:pt x="35" y="26"/>
                      <a:pt x="35" y="26"/>
                      <a:pt x="35" y="26"/>
                    </a:cubicBezTo>
                    <a:cubicBezTo>
                      <a:pt x="45" y="27"/>
                      <a:pt x="60" y="28"/>
                      <a:pt x="75" y="28"/>
                    </a:cubicBezTo>
                    <a:cubicBezTo>
                      <a:pt x="76" y="28"/>
                      <a:pt x="77" y="28"/>
                      <a:pt x="77" y="28"/>
                    </a:cubicBezTo>
                    <a:cubicBezTo>
                      <a:pt x="91" y="28"/>
                      <a:pt x="105" y="27"/>
                      <a:pt x="1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6" name="Freeform 242">
                <a:extLst>
                  <a:ext uri="{FF2B5EF4-FFF2-40B4-BE49-F238E27FC236}">
                    <a16:creationId xmlns:a16="http://schemas.microsoft.com/office/drawing/2014/main" id="{74A5D159-F0DE-ABB3-541B-C9F33DD3EB56}"/>
                  </a:ext>
                </a:extLst>
              </p:cNvPr>
              <p:cNvSpPr>
                <a:spLocks noEditPoints="1"/>
              </p:cNvSpPr>
              <p:nvPr/>
            </p:nvSpPr>
            <p:spPr bwMode="auto">
              <a:xfrm>
                <a:off x="8773319" y="2597148"/>
                <a:ext cx="212725" cy="212725"/>
              </a:xfrm>
              <a:custGeom>
                <a:avLst/>
                <a:gdLst>
                  <a:gd name="T0" fmla="*/ 360 w 401"/>
                  <a:gd name="T1" fmla="*/ 184 h 401"/>
                  <a:gd name="T2" fmla="*/ 344 w 401"/>
                  <a:gd name="T3" fmla="*/ 116 h 401"/>
                  <a:gd name="T4" fmla="*/ 353 w 401"/>
                  <a:gd name="T5" fmla="*/ 99 h 401"/>
                  <a:gd name="T6" fmla="*/ 353 w 401"/>
                  <a:gd name="T7" fmla="*/ 69 h 401"/>
                  <a:gd name="T8" fmla="*/ 323 w 401"/>
                  <a:gd name="T9" fmla="*/ 75 h 401"/>
                  <a:gd name="T10" fmla="*/ 280 w 401"/>
                  <a:gd name="T11" fmla="*/ 9 h 401"/>
                  <a:gd name="T12" fmla="*/ 82 w 401"/>
                  <a:gd name="T13" fmla="*/ 9 h 401"/>
                  <a:gd name="T14" fmla="*/ 38 w 401"/>
                  <a:gd name="T15" fmla="*/ 75 h 401"/>
                  <a:gd name="T16" fmla="*/ 9 w 401"/>
                  <a:gd name="T17" fmla="*/ 69 h 401"/>
                  <a:gd name="T18" fmla="*/ 9 w 401"/>
                  <a:gd name="T19" fmla="*/ 99 h 401"/>
                  <a:gd name="T20" fmla="*/ 17 w 401"/>
                  <a:gd name="T21" fmla="*/ 116 h 401"/>
                  <a:gd name="T22" fmla="*/ 1 w 401"/>
                  <a:gd name="T23" fmla="*/ 194 h 401"/>
                  <a:gd name="T24" fmla="*/ 14 w 401"/>
                  <a:gd name="T25" fmla="*/ 271 h 401"/>
                  <a:gd name="T26" fmla="*/ 30 w 401"/>
                  <a:gd name="T27" fmla="*/ 302 h 401"/>
                  <a:gd name="T28" fmla="*/ 91 w 401"/>
                  <a:gd name="T29" fmla="*/ 297 h 401"/>
                  <a:gd name="T30" fmla="*/ 142 w 401"/>
                  <a:gd name="T31" fmla="*/ 285 h 401"/>
                  <a:gd name="T32" fmla="*/ 270 w 401"/>
                  <a:gd name="T33" fmla="*/ 297 h 401"/>
                  <a:gd name="T34" fmla="*/ 331 w 401"/>
                  <a:gd name="T35" fmla="*/ 302 h 401"/>
                  <a:gd name="T36" fmla="*/ 347 w 401"/>
                  <a:gd name="T37" fmla="*/ 271 h 401"/>
                  <a:gd name="T38" fmla="*/ 358 w 401"/>
                  <a:gd name="T39" fmla="*/ 252 h 401"/>
                  <a:gd name="T40" fmla="*/ 376 w 401"/>
                  <a:gd name="T41" fmla="*/ 209 h 401"/>
                  <a:gd name="T42" fmla="*/ 230 w 401"/>
                  <a:gd name="T43" fmla="*/ 345 h 401"/>
                  <a:gd name="T44" fmla="*/ 163 w 401"/>
                  <a:gd name="T45" fmla="*/ 313 h 401"/>
                  <a:gd name="T46" fmla="*/ 150 w 401"/>
                  <a:gd name="T47" fmla="*/ 328 h 401"/>
                  <a:gd name="T48" fmla="*/ 119 w 401"/>
                  <a:gd name="T49" fmla="*/ 340 h 401"/>
                  <a:gd name="T50" fmla="*/ 150 w 401"/>
                  <a:gd name="T51" fmla="*/ 353 h 401"/>
                  <a:gd name="T52" fmla="*/ 131 w 401"/>
                  <a:gd name="T53" fmla="*/ 362 h 401"/>
                  <a:gd name="T54" fmla="*/ 131 w 401"/>
                  <a:gd name="T55" fmla="*/ 387 h 401"/>
                  <a:gd name="T56" fmla="*/ 150 w 401"/>
                  <a:gd name="T57" fmla="*/ 389 h 401"/>
                  <a:gd name="T58" fmla="*/ 187 w 401"/>
                  <a:gd name="T59" fmla="*/ 401 h 401"/>
                  <a:gd name="T60" fmla="*/ 388 w 401"/>
                  <a:gd name="T61" fmla="*/ 370 h 401"/>
                  <a:gd name="T62" fmla="*/ 401 w 401"/>
                  <a:gd name="T63" fmla="*/ 196 h 401"/>
                  <a:gd name="T64" fmla="*/ 275 w 401"/>
                  <a:gd name="T65" fmla="*/ 93 h 401"/>
                  <a:gd name="T66" fmla="*/ 61 w 401"/>
                  <a:gd name="T67" fmla="*/ 85 h 401"/>
                  <a:gd name="T68" fmla="*/ 181 w 401"/>
                  <a:gd name="T69" fmla="*/ 25 h 401"/>
                  <a:gd name="T70" fmla="*/ 300 w 401"/>
                  <a:gd name="T71" fmla="*/ 83 h 401"/>
                  <a:gd name="T72" fmla="*/ 313 w 401"/>
                  <a:gd name="T73" fmla="*/ 260 h 401"/>
                  <a:gd name="T74" fmla="*/ 48 w 401"/>
                  <a:gd name="T75" fmla="*/ 260 h 401"/>
                  <a:gd name="T76" fmla="*/ 29 w 401"/>
                  <a:gd name="T77" fmla="*/ 247 h 401"/>
                  <a:gd name="T78" fmla="*/ 42 w 401"/>
                  <a:gd name="T79" fmla="*/ 199 h 401"/>
                  <a:gd name="T80" fmla="*/ 69 w 401"/>
                  <a:gd name="T81" fmla="*/ 204 h 401"/>
                  <a:gd name="T82" fmla="*/ 99 w 401"/>
                  <a:gd name="T83" fmla="*/ 179 h 401"/>
                  <a:gd name="T84" fmla="*/ 34 w 401"/>
                  <a:gd name="T85" fmla="*/ 134 h 401"/>
                  <a:gd name="T86" fmla="*/ 53 w 401"/>
                  <a:gd name="T87" fmla="*/ 109 h 401"/>
                  <a:gd name="T88" fmla="*/ 217 w 401"/>
                  <a:gd name="T89" fmla="*/ 119 h 401"/>
                  <a:gd name="T90" fmla="*/ 308 w 401"/>
                  <a:gd name="T91" fmla="*/ 106 h 401"/>
                  <a:gd name="T92" fmla="*/ 326 w 401"/>
                  <a:gd name="T93" fmla="*/ 132 h 401"/>
                  <a:gd name="T94" fmla="*/ 276 w 401"/>
                  <a:gd name="T95" fmla="*/ 155 h 401"/>
                  <a:gd name="T96" fmla="*/ 280 w 401"/>
                  <a:gd name="T97" fmla="*/ 202 h 401"/>
                  <a:gd name="T98" fmla="*/ 312 w 401"/>
                  <a:gd name="T99" fmla="*/ 201 h 401"/>
                  <a:gd name="T100" fmla="*/ 335 w 401"/>
                  <a:gd name="T101" fmla="*/ 195 h 401"/>
                  <a:gd name="T102" fmla="*/ 332 w 401"/>
                  <a:gd name="T103" fmla="*/ 249 h 401"/>
                  <a:gd name="T104" fmla="*/ 69 w 401"/>
                  <a:gd name="T105" fmla="*/ 181 h 401"/>
                  <a:gd name="T106" fmla="*/ 28 w 401"/>
                  <a:gd name="T107" fmla="*/ 159 h 401"/>
                  <a:gd name="T108" fmla="*/ 75 w 401"/>
                  <a:gd name="T109" fmla="*/ 178 h 401"/>
                  <a:gd name="T110" fmla="*/ 293 w 401"/>
                  <a:gd name="T111" fmla="*/ 181 h 401"/>
                  <a:gd name="T112" fmla="*/ 287 w 401"/>
                  <a:gd name="T113" fmla="*/ 178 h 401"/>
                  <a:gd name="T114" fmla="*/ 333 w 401"/>
                  <a:gd name="T115" fmla="*/ 159 h 401"/>
                  <a:gd name="T116" fmla="*/ 293 w 401"/>
                  <a:gd name="T117" fmla="*/ 181 h 401"/>
                  <a:gd name="T118" fmla="*/ 187 w 401"/>
                  <a:gd name="T119" fmla="*/ 376 h 401"/>
                  <a:gd name="T120" fmla="*/ 176 w 401"/>
                  <a:gd name="T121" fmla="*/ 338 h 401"/>
                  <a:gd name="T122" fmla="*/ 206 w 401"/>
                  <a:gd name="T123" fmla="*/ 35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1" h="401">
                    <a:moveTo>
                      <a:pt x="388" y="184"/>
                    </a:moveTo>
                    <a:cubicBezTo>
                      <a:pt x="360" y="184"/>
                      <a:pt x="360" y="184"/>
                      <a:pt x="360" y="184"/>
                    </a:cubicBezTo>
                    <a:cubicBezTo>
                      <a:pt x="359" y="163"/>
                      <a:pt x="357" y="138"/>
                      <a:pt x="355" y="132"/>
                    </a:cubicBezTo>
                    <a:cubicBezTo>
                      <a:pt x="354" y="127"/>
                      <a:pt x="350" y="122"/>
                      <a:pt x="344" y="116"/>
                    </a:cubicBezTo>
                    <a:cubicBezTo>
                      <a:pt x="341" y="112"/>
                      <a:pt x="337" y="107"/>
                      <a:pt x="333" y="101"/>
                    </a:cubicBezTo>
                    <a:cubicBezTo>
                      <a:pt x="340" y="102"/>
                      <a:pt x="347" y="101"/>
                      <a:pt x="353" y="99"/>
                    </a:cubicBezTo>
                    <a:cubicBezTo>
                      <a:pt x="358" y="97"/>
                      <a:pt x="359" y="90"/>
                      <a:pt x="359" y="83"/>
                    </a:cubicBezTo>
                    <a:cubicBezTo>
                      <a:pt x="359" y="77"/>
                      <a:pt x="357" y="71"/>
                      <a:pt x="353" y="69"/>
                    </a:cubicBezTo>
                    <a:cubicBezTo>
                      <a:pt x="349" y="68"/>
                      <a:pt x="331" y="67"/>
                      <a:pt x="327" y="70"/>
                    </a:cubicBezTo>
                    <a:cubicBezTo>
                      <a:pt x="325" y="71"/>
                      <a:pt x="324" y="72"/>
                      <a:pt x="323" y="75"/>
                    </a:cubicBezTo>
                    <a:cubicBezTo>
                      <a:pt x="319" y="63"/>
                      <a:pt x="313" y="51"/>
                      <a:pt x="306" y="40"/>
                    </a:cubicBezTo>
                    <a:cubicBezTo>
                      <a:pt x="297" y="25"/>
                      <a:pt x="288" y="14"/>
                      <a:pt x="280" y="9"/>
                    </a:cubicBezTo>
                    <a:cubicBezTo>
                      <a:pt x="266" y="1"/>
                      <a:pt x="206" y="0"/>
                      <a:pt x="181" y="0"/>
                    </a:cubicBezTo>
                    <a:cubicBezTo>
                      <a:pt x="156" y="0"/>
                      <a:pt x="95" y="1"/>
                      <a:pt x="82" y="9"/>
                    </a:cubicBezTo>
                    <a:cubicBezTo>
                      <a:pt x="74" y="14"/>
                      <a:pt x="64" y="25"/>
                      <a:pt x="55" y="40"/>
                    </a:cubicBezTo>
                    <a:cubicBezTo>
                      <a:pt x="49" y="51"/>
                      <a:pt x="42" y="63"/>
                      <a:pt x="38" y="75"/>
                    </a:cubicBezTo>
                    <a:cubicBezTo>
                      <a:pt x="37" y="72"/>
                      <a:pt x="36" y="71"/>
                      <a:pt x="35" y="70"/>
                    </a:cubicBezTo>
                    <a:cubicBezTo>
                      <a:pt x="30" y="67"/>
                      <a:pt x="12" y="68"/>
                      <a:pt x="9" y="69"/>
                    </a:cubicBezTo>
                    <a:cubicBezTo>
                      <a:pt x="4" y="71"/>
                      <a:pt x="3" y="77"/>
                      <a:pt x="2" y="83"/>
                    </a:cubicBezTo>
                    <a:cubicBezTo>
                      <a:pt x="2" y="90"/>
                      <a:pt x="4" y="97"/>
                      <a:pt x="9" y="99"/>
                    </a:cubicBezTo>
                    <a:cubicBezTo>
                      <a:pt x="15" y="101"/>
                      <a:pt x="22" y="102"/>
                      <a:pt x="28" y="101"/>
                    </a:cubicBezTo>
                    <a:cubicBezTo>
                      <a:pt x="25" y="107"/>
                      <a:pt x="21" y="112"/>
                      <a:pt x="17" y="116"/>
                    </a:cubicBezTo>
                    <a:cubicBezTo>
                      <a:pt x="12" y="122"/>
                      <a:pt x="8" y="127"/>
                      <a:pt x="6" y="132"/>
                    </a:cubicBezTo>
                    <a:cubicBezTo>
                      <a:pt x="4" y="139"/>
                      <a:pt x="2" y="170"/>
                      <a:pt x="1" y="194"/>
                    </a:cubicBezTo>
                    <a:cubicBezTo>
                      <a:pt x="0" y="251"/>
                      <a:pt x="6" y="260"/>
                      <a:pt x="8" y="264"/>
                    </a:cubicBezTo>
                    <a:cubicBezTo>
                      <a:pt x="10" y="267"/>
                      <a:pt x="12" y="269"/>
                      <a:pt x="14" y="271"/>
                    </a:cubicBezTo>
                    <a:cubicBezTo>
                      <a:pt x="14" y="279"/>
                      <a:pt x="14" y="289"/>
                      <a:pt x="19" y="296"/>
                    </a:cubicBezTo>
                    <a:cubicBezTo>
                      <a:pt x="22" y="299"/>
                      <a:pt x="26" y="301"/>
                      <a:pt x="30" y="302"/>
                    </a:cubicBezTo>
                    <a:cubicBezTo>
                      <a:pt x="39" y="302"/>
                      <a:pt x="62" y="303"/>
                      <a:pt x="80" y="303"/>
                    </a:cubicBezTo>
                    <a:cubicBezTo>
                      <a:pt x="84" y="303"/>
                      <a:pt x="89" y="301"/>
                      <a:pt x="91" y="297"/>
                    </a:cubicBezTo>
                    <a:cubicBezTo>
                      <a:pt x="94" y="294"/>
                      <a:pt x="95" y="290"/>
                      <a:pt x="95" y="285"/>
                    </a:cubicBezTo>
                    <a:cubicBezTo>
                      <a:pt x="108" y="285"/>
                      <a:pt x="124" y="285"/>
                      <a:pt x="142" y="285"/>
                    </a:cubicBezTo>
                    <a:cubicBezTo>
                      <a:pt x="186" y="285"/>
                      <a:pt x="235" y="285"/>
                      <a:pt x="266" y="285"/>
                    </a:cubicBezTo>
                    <a:cubicBezTo>
                      <a:pt x="266" y="290"/>
                      <a:pt x="268" y="294"/>
                      <a:pt x="270" y="297"/>
                    </a:cubicBezTo>
                    <a:cubicBezTo>
                      <a:pt x="273" y="301"/>
                      <a:pt x="277" y="303"/>
                      <a:pt x="282" y="303"/>
                    </a:cubicBezTo>
                    <a:cubicBezTo>
                      <a:pt x="299" y="303"/>
                      <a:pt x="322" y="302"/>
                      <a:pt x="331" y="302"/>
                    </a:cubicBezTo>
                    <a:cubicBezTo>
                      <a:pt x="336" y="301"/>
                      <a:pt x="340" y="299"/>
                      <a:pt x="343" y="296"/>
                    </a:cubicBezTo>
                    <a:cubicBezTo>
                      <a:pt x="348" y="289"/>
                      <a:pt x="348" y="279"/>
                      <a:pt x="347" y="271"/>
                    </a:cubicBezTo>
                    <a:cubicBezTo>
                      <a:pt x="349" y="269"/>
                      <a:pt x="351" y="267"/>
                      <a:pt x="353" y="264"/>
                    </a:cubicBezTo>
                    <a:cubicBezTo>
                      <a:pt x="354" y="262"/>
                      <a:pt x="356" y="260"/>
                      <a:pt x="358" y="252"/>
                    </a:cubicBezTo>
                    <a:cubicBezTo>
                      <a:pt x="359" y="242"/>
                      <a:pt x="360" y="228"/>
                      <a:pt x="360" y="209"/>
                    </a:cubicBezTo>
                    <a:cubicBezTo>
                      <a:pt x="376" y="209"/>
                      <a:pt x="376" y="209"/>
                      <a:pt x="376" y="209"/>
                    </a:cubicBezTo>
                    <a:cubicBezTo>
                      <a:pt x="376" y="345"/>
                      <a:pt x="376" y="345"/>
                      <a:pt x="376" y="345"/>
                    </a:cubicBezTo>
                    <a:cubicBezTo>
                      <a:pt x="230" y="345"/>
                      <a:pt x="230" y="345"/>
                      <a:pt x="230" y="345"/>
                    </a:cubicBezTo>
                    <a:cubicBezTo>
                      <a:pt x="224" y="326"/>
                      <a:pt x="207" y="313"/>
                      <a:pt x="187" y="313"/>
                    </a:cubicBezTo>
                    <a:cubicBezTo>
                      <a:pt x="163" y="313"/>
                      <a:pt x="163" y="313"/>
                      <a:pt x="163" y="313"/>
                    </a:cubicBezTo>
                    <a:cubicBezTo>
                      <a:pt x="156" y="313"/>
                      <a:pt x="150" y="319"/>
                      <a:pt x="150" y="326"/>
                    </a:cubicBezTo>
                    <a:cubicBezTo>
                      <a:pt x="150" y="328"/>
                      <a:pt x="150" y="328"/>
                      <a:pt x="150" y="328"/>
                    </a:cubicBezTo>
                    <a:cubicBezTo>
                      <a:pt x="131" y="328"/>
                      <a:pt x="131" y="328"/>
                      <a:pt x="131" y="328"/>
                    </a:cubicBezTo>
                    <a:cubicBezTo>
                      <a:pt x="124" y="328"/>
                      <a:pt x="119" y="333"/>
                      <a:pt x="119" y="340"/>
                    </a:cubicBezTo>
                    <a:cubicBezTo>
                      <a:pt x="119" y="347"/>
                      <a:pt x="124" y="353"/>
                      <a:pt x="131" y="353"/>
                    </a:cubicBezTo>
                    <a:cubicBezTo>
                      <a:pt x="150" y="353"/>
                      <a:pt x="150" y="353"/>
                      <a:pt x="150" y="353"/>
                    </a:cubicBezTo>
                    <a:cubicBezTo>
                      <a:pt x="150" y="362"/>
                      <a:pt x="150" y="362"/>
                      <a:pt x="150" y="362"/>
                    </a:cubicBezTo>
                    <a:cubicBezTo>
                      <a:pt x="131" y="362"/>
                      <a:pt x="131" y="362"/>
                      <a:pt x="131" y="362"/>
                    </a:cubicBezTo>
                    <a:cubicBezTo>
                      <a:pt x="124" y="362"/>
                      <a:pt x="119" y="367"/>
                      <a:pt x="119" y="374"/>
                    </a:cubicBezTo>
                    <a:cubicBezTo>
                      <a:pt x="119" y="381"/>
                      <a:pt x="124" y="387"/>
                      <a:pt x="131" y="387"/>
                    </a:cubicBezTo>
                    <a:cubicBezTo>
                      <a:pt x="150" y="387"/>
                      <a:pt x="150" y="387"/>
                      <a:pt x="150" y="387"/>
                    </a:cubicBezTo>
                    <a:cubicBezTo>
                      <a:pt x="150" y="389"/>
                      <a:pt x="150" y="389"/>
                      <a:pt x="150" y="389"/>
                    </a:cubicBezTo>
                    <a:cubicBezTo>
                      <a:pt x="150" y="395"/>
                      <a:pt x="156" y="401"/>
                      <a:pt x="163" y="401"/>
                    </a:cubicBezTo>
                    <a:cubicBezTo>
                      <a:pt x="187" y="401"/>
                      <a:pt x="187" y="401"/>
                      <a:pt x="187" y="401"/>
                    </a:cubicBezTo>
                    <a:cubicBezTo>
                      <a:pt x="207" y="401"/>
                      <a:pt x="224" y="388"/>
                      <a:pt x="230" y="370"/>
                    </a:cubicBezTo>
                    <a:cubicBezTo>
                      <a:pt x="388" y="370"/>
                      <a:pt x="388" y="370"/>
                      <a:pt x="388" y="370"/>
                    </a:cubicBezTo>
                    <a:cubicBezTo>
                      <a:pt x="395" y="370"/>
                      <a:pt x="401" y="364"/>
                      <a:pt x="401" y="357"/>
                    </a:cubicBezTo>
                    <a:cubicBezTo>
                      <a:pt x="401" y="196"/>
                      <a:pt x="401" y="196"/>
                      <a:pt x="401" y="196"/>
                    </a:cubicBezTo>
                    <a:cubicBezTo>
                      <a:pt x="401" y="189"/>
                      <a:pt x="395" y="184"/>
                      <a:pt x="388" y="184"/>
                    </a:cubicBezTo>
                    <a:close/>
                    <a:moveTo>
                      <a:pt x="275" y="93"/>
                    </a:moveTo>
                    <a:cubicBezTo>
                      <a:pt x="262" y="95"/>
                      <a:pt x="106" y="94"/>
                      <a:pt x="88" y="93"/>
                    </a:cubicBezTo>
                    <a:cubicBezTo>
                      <a:pt x="79" y="93"/>
                      <a:pt x="67" y="88"/>
                      <a:pt x="61" y="85"/>
                    </a:cubicBezTo>
                    <a:cubicBezTo>
                      <a:pt x="68" y="64"/>
                      <a:pt x="85" y="36"/>
                      <a:pt x="94" y="31"/>
                    </a:cubicBezTo>
                    <a:cubicBezTo>
                      <a:pt x="99" y="28"/>
                      <a:pt x="130" y="25"/>
                      <a:pt x="181" y="25"/>
                    </a:cubicBezTo>
                    <a:cubicBezTo>
                      <a:pt x="232" y="25"/>
                      <a:pt x="262" y="28"/>
                      <a:pt x="267" y="31"/>
                    </a:cubicBezTo>
                    <a:cubicBezTo>
                      <a:pt x="276" y="36"/>
                      <a:pt x="292" y="62"/>
                      <a:pt x="300" y="83"/>
                    </a:cubicBezTo>
                    <a:cubicBezTo>
                      <a:pt x="291" y="87"/>
                      <a:pt x="280" y="92"/>
                      <a:pt x="275" y="93"/>
                    </a:cubicBezTo>
                    <a:close/>
                    <a:moveTo>
                      <a:pt x="313" y="260"/>
                    </a:moveTo>
                    <a:cubicBezTo>
                      <a:pt x="312" y="259"/>
                      <a:pt x="241" y="259"/>
                      <a:pt x="181" y="259"/>
                    </a:cubicBezTo>
                    <a:cubicBezTo>
                      <a:pt x="120" y="259"/>
                      <a:pt x="49" y="259"/>
                      <a:pt x="48" y="260"/>
                    </a:cubicBezTo>
                    <a:cubicBezTo>
                      <a:pt x="41" y="260"/>
                      <a:pt x="33" y="257"/>
                      <a:pt x="29" y="249"/>
                    </a:cubicBezTo>
                    <a:cubicBezTo>
                      <a:pt x="29" y="248"/>
                      <a:pt x="29" y="247"/>
                      <a:pt x="29" y="247"/>
                    </a:cubicBezTo>
                    <a:cubicBezTo>
                      <a:pt x="26" y="240"/>
                      <a:pt x="25" y="238"/>
                      <a:pt x="26" y="196"/>
                    </a:cubicBezTo>
                    <a:cubicBezTo>
                      <a:pt x="42" y="199"/>
                      <a:pt x="42" y="199"/>
                      <a:pt x="42" y="199"/>
                    </a:cubicBezTo>
                    <a:cubicBezTo>
                      <a:pt x="44" y="200"/>
                      <a:pt x="47" y="201"/>
                      <a:pt x="49" y="201"/>
                    </a:cubicBezTo>
                    <a:cubicBezTo>
                      <a:pt x="51" y="202"/>
                      <a:pt x="60" y="204"/>
                      <a:pt x="69" y="204"/>
                    </a:cubicBezTo>
                    <a:cubicBezTo>
                      <a:pt x="73" y="204"/>
                      <a:pt x="78" y="203"/>
                      <a:pt x="81" y="202"/>
                    </a:cubicBezTo>
                    <a:cubicBezTo>
                      <a:pt x="91" y="199"/>
                      <a:pt x="99" y="189"/>
                      <a:pt x="99" y="179"/>
                    </a:cubicBezTo>
                    <a:cubicBezTo>
                      <a:pt x="100" y="169"/>
                      <a:pt x="95" y="160"/>
                      <a:pt x="85" y="155"/>
                    </a:cubicBezTo>
                    <a:cubicBezTo>
                      <a:pt x="74" y="150"/>
                      <a:pt x="46" y="139"/>
                      <a:pt x="34" y="134"/>
                    </a:cubicBezTo>
                    <a:cubicBezTo>
                      <a:pt x="35" y="133"/>
                      <a:pt x="35" y="133"/>
                      <a:pt x="36" y="132"/>
                    </a:cubicBezTo>
                    <a:cubicBezTo>
                      <a:pt x="41" y="126"/>
                      <a:pt x="48" y="118"/>
                      <a:pt x="53" y="109"/>
                    </a:cubicBezTo>
                    <a:cubicBezTo>
                      <a:pt x="62" y="113"/>
                      <a:pt x="76" y="117"/>
                      <a:pt x="87" y="118"/>
                    </a:cubicBezTo>
                    <a:cubicBezTo>
                      <a:pt x="88" y="118"/>
                      <a:pt x="160" y="119"/>
                      <a:pt x="217" y="119"/>
                    </a:cubicBezTo>
                    <a:cubicBezTo>
                      <a:pt x="256" y="119"/>
                      <a:pt x="277" y="119"/>
                      <a:pt x="281" y="117"/>
                    </a:cubicBezTo>
                    <a:cubicBezTo>
                      <a:pt x="288" y="116"/>
                      <a:pt x="301" y="110"/>
                      <a:pt x="308" y="106"/>
                    </a:cubicBezTo>
                    <a:cubicBezTo>
                      <a:pt x="313" y="117"/>
                      <a:pt x="320" y="125"/>
                      <a:pt x="326" y="132"/>
                    </a:cubicBezTo>
                    <a:cubicBezTo>
                      <a:pt x="326" y="132"/>
                      <a:pt x="326" y="132"/>
                      <a:pt x="326" y="132"/>
                    </a:cubicBezTo>
                    <a:cubicBezTo>
                      <a:pt x="326" y="133"/>
                      <a:pt x="327" y="133"/>
                      <a:pt x="327" y="134"/>
                    </a:cubicBezTo>
                    <a:cubicBezTo>
                      <a:pt x="318" y="138"/>
                      <a:pt x="288" y="150"/>
                      <a:pt x="276" y="155"/>
                    </a:cubicBezTo>
                    <a:cubicBezTo>
                      <a:pt x="266" y="160"/>
                      <a:pt x="261" y="169"/>
                      <a:pt x="262" y="179"/>
                    </a:cubicBezTo>
                    <a:cubicBezTo>
                      <a:pt x="262" y="189"/>
                      <a:pt x="270" y="199"/>
                      <a:pt x="280" y="202"/>
                    </a:cubicBezTo>
                    <a:cubicBezTo>
                      <a:pt x="283" y="203"/>
                      <a:pt x="288" y="204"/>
                      <a:pt x="292" y="204"/>
                    </a:cubicBezTo>
                    <a:cubicBezTo>
                      <a:pt x="301" y="204"/>
                      <a:pt x="310" y="202"/>
                      <a:pt x="312" y="201"/>
                    </a:cubicBezTo>
                    <a:cubicBezTo>
                      <a:pt x="314" y="200"/>
                      <a:pt x="317" y="200"/>
                      <a:pt x="319" y="199"/>
                    </a:cubicBezTo>
                    <a:cubicBezTo>
                      <a:pt x="335" y="195"/>
                      <a:pt x="335" y="195"/>
                      <a:pt x="335" y="195"/>
                    </a:cubicBezTo>
                    <a:cubicBezTo>
                      <a:pt x="336" y="238"/>
                      <a:pt x="336" y="238"/>
                      <a:pt x="333" y="248"/>
                    </a:cubicBezTo>
                    <a:cubicBezTo>
                      <a:pt x="332" y="249"/>
                      <a:pt x="332" y="249"/>
                      <a:pt x="332" y="249"/>
                    </a:cubicBezTo>
                    <a:cubicBezTo>
                      <a:pt x="329" y="257"/>
                      <a:pt x="320" y="260"/>
                      <a:pt x="313" y="260"/>
                    </a:cubicBezTo>
                    <a:close/>
                    <a:moveTo>
                      <a:pt x="69" y="181"/>
                    </a:moveTo>
                    <a:cubicBezTo>
                      <a:pt x="66" y="181"/>
                      <a:pt x="41" y="175"/>
                      <a:pt x="27" y="171"/>
                    </a:cubicBezTo>
                    <a:cubicBezTo>
                      <a:pt x="28" y="159"/>
                      <a:pt x="28" y="159"/>
                      <a:pt x="28" y="159"/>
                    </a:cubicBezTo>
                    <a:cubicBezTo>
                      <a:pt x="45" y="165"/>
                      <a:pt x="67" y="174"/>
                      <a:pt x="74" y="178"/>
                    </a:cubicBezTo>
                    <a:cubicBezTo>
                      <a:pt x="74" y="178"/>
                      <a:pt x="74" y="178"/>
                      <a:pt x="75" y="178"/>
                    </a:cubicBezTo>
                    <a:cubicBezTo>
                      <a:pt x="74" y="179"/>
                      <a:pt x="74" y="181"/>
                      <a:pt x="69" y="181"/>
                    </a:cubicBezTo>
                    <a:close/>
                    <a:moveTo>
                      <a:pt x="293" y="181"/>
                    </a:moveTo>
                    <a:cubicBezTo>
                      <a:pt x="293" y="181"/>
                      <a:pt x="293" y="181"/>
                      <a:pt x="293" y="181"/>
                    </a:cubicBezTo>
                    <a:cubicBezTo>
                      <a:pt x="291" y="181"/>
                      <a:pt x="288" y="179"/>
                      <a:pt x="287" y="178"/>
                    </a:cubicBezTo>
                    <a:cubicBezTo>
                      <a:pt x="296" y="174"/>
                      <a:pt x="319" y="164"/>
                      <a:pt x="332" y="159"/>
                    </a:cubicBezTo>
                    <a:cubicBezTo>
                      <a:pt x="333" y="159"/>
                      <a:pt x="333" y="159"/>
                      <a:pt x="333" y="159"/>
                    </a:cubicBezTo>
                    <a:cubicBezTo>
                      <a:pt x="334" y="171"/>
                      <a:pt x="334" y="171"/>
                      <a:pt x="334" y="171"/>
                    </a:cubicBezTo>
                    <a:cubicBezTo>
                      <a:pt x="320" y="175"/>
                      <a:pt x="297" y="181"/>
                      <a:pt x="293" y="181"/>
                    </a:cubicBezTo>
                    <a:close/>
                    <a:moveTo>
                      <a:pt x="206" y="357"/>
                    </a:moveTo>
                    <a:cubicBezTo>
                      <a:pt x="206" y="368"/>
                      <a:pt x="198" y="376"/>
                      <a:pt x="187" y="376"/>
                    </a:cubicBezTo>
                    <a:cubicBezTo>
                      <a:pt x="176" y="376"/>
                      <a:pt x="176" y="376"/>
                      <a:pt x="176" y="376"/>
                    </a:cubicBezTo>
                    <a:cubicBezTo>
                      <a:pt x="176" y="338"/>
                      <a:pt x="176" y="338"/>
                      <a:pt x="176" y="338"/>
                    </a:cubicBezTo>
                    <a:cubicBezTo>
                      <a:pt x="187" y="338"/>
                      <a:pt x="187" y="338"/>
                      <a:pt x="187" y="338"/>
                    </a:cubicBezTo>
                    <a:cubicBezTo>
                      <a:pt x="198" y="338"/>
                      <a:pt x="206" y="347"/>
                      <a:pt x="206"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spTree>
    <p:extLst>
      <p:ext uri="{BB962C8B-B14F-4D97-AF65-F5344CB8AC3E}">
        <p14:creationId xmlns:p14="http://schemas.microsoft.com/office/powerpoint/2010/main" val="10304700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rt Home Large Headline">
    <p:spTree>
      <p:nvGrpSpPr>
        <p:cNvPr id="1" name=""/>
        <p:cNvGrpSpPr/>
        <p:nvPr/>
      </p:nvGrpSpPr>
      <p:grpSpPr>
        <a:xfrm>
          <a:off x="0" y="0"/>
          <a:ext cx="0" cy="0"/>
          <a:chOff x="0" y="0"/>
          <a:chExt cx="0" cy="0"/>
        </a:xfrm>
      </p:grpSpPr>
      <p:pic>
        <p:nvPicPr>
          <p:cNvPr id="5" name="Picture 4" descr="A person standing in a kitchen&#10;&#10;Description automatically generated">
            <a:extLst>
              <a:ext uri="{FF2B5EF4-FFF2-40B4-BE49-F238E27FC236}">
                <a16:creationId xmlns:a16="http://schemas.microsoft.com/office/drawing/2014/main" id="{D9773935-2C0D-0B57-0FC1-053C39DA8A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889" y="78901"/>
            <a:ext cx="4568022"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7C46ACD0-FEC6-15A8-04BB-E689EF26AFF6}"/>
              </a:ext>
            </a:extLst>
          </p:cNvPr>
          <p:cNvGrpSpPr/>
          <p:nvPr userDrawn="1"/>
        </p:nvGrpSpPr>
        <p:grpSpPr>
          <a:xfrm>
            <a:off x="3118841" y="5527334"/>
            <a:ext cx="1045712" cy="1045710"/>
            <a:chOff x="2479256" y="5600961"/>
            <a:chExt cx="1045712" cy="1045710"/>
          </a:xfrm>
        </p:grpSpPr>
        <p:grpSp>
          <p:nvGrpSpPr>
            <p:cNvPr id="2" name="Group 1">
              <a:extLst>
                <a:ext uri="{FF2B5EF4-FFF2-40B4-BE49-F238E27FC236}">
                  <a16:creationId xmlns:a16="http://schemas.microsoft.com/office/drawing/2014/main" id="{72A134C9-24C4-7503-3C49-593057F2CEA2}"/>
                </a:ext>
              </a:extLst>
            </p:cNvPr>
            <p:cNvGrpSpPr/>
            <p:nvPr userDrawn="1"/>
          </p:nvGrpSpPr>
          <p:grpSpPr>
            <a:xfrm>
              <a:off x="2479256" y="5600961"/>
              <a:ext cx="1045712" cy="1045710"/>
              <a:chOff x="428413" y="5480074"/>
              <a:chExt cx="1045712" cy="1045710"/>
            </a:xfrm>
          </p:grpSpPr>
          <p:pic>
            <p:nvPicPr>
              <p:cNvPr id="3" name="Graphic 2">
                <a:extLst>
                  <a:ext uri="{FF2B5EF4-FFF2-40B4-BE49-F238E27FC236}">
                    <a16:creationId xmlns:a16="http://schemas.microsoft.com/office/drawing/2014/main" id="{80966760-7BEA-DCDE-CB79-FE85A237BB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55DDE645-CE75-DA7A-B278-3CC35FAB38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12" name="Group 11">
              <a:extLst>
                <a:ext uri="{FF2B5EF4-FFF2-40B4-BE49-F238E27FC236}">
                  <a16:creationId xmlns:a16="http://schemas.microsoft.com/office/drawing/2014/main" id="{1C4CCC54-C531-AD50-72D5-11653D951BF5}"/>
                </a:ext>
              </a:extLst>
            </p:cNvPr>
            <p:cNvGrpSpPr/>
            <p:nvPr userDrawn="1"/>
          </p:nvGrpSpPr>
          <p:grpSpPr>
            <a:xfrm>
              <a:off x="2775322" y="5857519"/>
              <a:ext cx="486493" cy="468064"/>
              <a:chOff x="9308966" y="1907893"/>
              <a:chExt cx="660509" cy="635488"/>
            </a:xfrm>
            <a:solidFill>
              <a:schemeClr val="bg2"/>
            </a:solidFill>
          </p:grpSpPr>
          <p:sp>
            <p:nvSpPr>
              <p:cNvPr id="13" name="Freeform 54">
                <a:extLst>
                  <a:ext uri="{FF2B5EF4-FFF2-40B4-BE49-F238E27FC236}">
                    <a16:creationId xmlns:a16="http://schemas.microsoft.com/office/drawing/2014/main" id="{FC8F5AD7-88E0-B946-9263-90DCEAD26C05}"/>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Freeform 55">
                <a:extLst>
                  <a:ext uri="{FF2B5EF4-FFF2-40B4-BE49-F238E27FC236}">
                    <a16:creationId xmlns:a16="http://schemas.microsoft.com/office/drawing/2014/main" id="{AA4FE848-CACB-AA98-11F8-1EFB441BF718}"/>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56">
                <a:extLst>
                  <a:ext uri="{FF2B5EF4-FFF2-40B4-BE49-F238E27FC236}">
                    <a16:creationId xmlns:a16="http://schemas.microsoft.com/office/drawing/2014/main" id="{92791E87-37E6-F5B6-4FC1-5ED0D075A799}"/>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57">
                <a:extLst>
                  <a:ext uri="{FF2B5EF4-FFF2-40B4-BE49-F238E27FC236}">
                    <a16:creationId xmlns:a16="http://schemas.microsoft.com/office/drawing/2014/main" id="{6D865CE0-11C5-A627-4B34-52C71981DD30}"/>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9" name="Group 18">
            <a:extLst>
              <a:ext uri="{FF2B5EF4-FFF2-40B4-BE49-F238E27FC236}">
                <a16:creationId xmlns:a16="http://schemas.microsoft.com/office/drawing/2014/main" id="{13656997-552F-56DF-EAF1-655703AC5250}"/>
              </a:ext>
            </a:extLst>
          </p:cNvPr>
          <p:cNvGrpSpPr/>
          <p:nvPr userDrawn="1"/>
        </p:nvGrpSpPr>
        <p:grpSpPr>
          <a:xfrm>
            <a:off x="648639" y="708835"/>
            <a:ext cx="864217" cy="864217"/>
            <a:chOff x="648639" y="708835"/>
            <a:chExt cx="864217" cy="864217"/>
          </a:xfrm>
        </p:grpSpPr>
        <p:grpSp>
          <p:nvGrpSpPr>
            <p:cNvPr id="6" name="Group 5">
              <a:extLst>
                <a:ext uri="{FF2B5EF4-FFF2-40B4-BE49-F238E27FC236}">
                  <a16:creationId xmlns:a16="http://schemas.microsoft.com/office/drawing/2014/main" id="{17C81F9E-19CB-6811-A1E7-9FF659C74E5E}"/>
                </a:ext>
              </a:extLst>
            </p:cNvPr>
            <p:cNvGrpSpPr/>
            <p:nvPr userDrawn="1"/>
          </p:nvGrpSpPr>
          <p:grpSpPr>
            <a:xfrm>
              <a:off x="648639" y="708835"/>
              <a:ext cx="864217" cy="864217"/>
              <a:chOff x="3044798" y="657221"/>
              <a:chExt cx="864217" cy="864217"/>
            </a:xfrm>
          </p:grpSpPr>
          <p:pic>
            <p:nvPicPr>
              <p:cNvPr id="7" name="Graphic 6">
                <a:extLst>
                  <a:ext uri="{FF2B5EF4-FFF2-40B4-BE49-F238E27FC236}">
                    <a16:creationId xmlns:a16="http://schemas.microsoft.com/office/drawing/2014/main" id="{77561C0A-CC82-1F0B-D003-E7C73245582D}"/>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A2C17933-3BE7-A8BB-7871-19168519D70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pic>
          <p:nvPicPr>
            <p:cNvPr id="18" name="Graphic 17">
              <a:extLst>
                <a:ext uri="{FF2B5EF4-FFF2-40B4-BE49-F238E27FC236}">
                  <a16:creationId xmlns:a16="http://schemas.microsoft.com/office/drawing/2014/main" id="{1D7E30D0-A370-A99F-E581-885A550C663C}"/>
                </a:ext>
              </a:extLst>
            </p:cNvPr>
            <p:cNvPicPr>
              <a:picLocks noChangeAspect="1"/>
            </p:cNvPicPr>
            <p:nvPr userDrawn="1"/>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7717" y="959844"/>
              <a:ext cx="372411" cy="372411"/>
            </a:xfrm>
            <a:prstGeom prst="rect">
              <a:avLst/>
            </a:prstGeom>
          </p:spPr>
        </p:pic>
      </p:grpSp>
    </p:spTree>
    <p:extLst>
      <p:ext uri="{BB962C8B-B14F-4D97-AF65-F5344CB8AC3E}">
        <p14:creationId xmlns:p14="http://schemas.microsoft.com/office/powerpoint/2010/main" val="14648264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95932" y="414063"/>
            <a:ext cx="11451382"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a:t>Title Goes Here</a:t>
            </a:r>
            <a:br>
              <a:rPr lang="en-US"/>
            </a:br>
            <a:r>
              <a:rPr lang="en-US"/>
              <a:t>second line title goes here</a:t>
            </a:r>
          </a:p>
        </p:txBody>
      </p:sp>
      <p:sp>
        <p:nvSpPr>
          <p:cNvPr id="17" name="Text Placeholder 16"/>
          <p:cNvSpPr>
            <a:spLocks noGrp="1"/>
          </p:cNvSpPr>
          <p:nvPr>
            <p:ph type="body" idx="1"/>
          </p:nvPr>
        </p:nvSpPr>
        <p:spPr>
          <a:xfrm>
            <a:off x="394773" y="1262418"/>
            <a:ext cx="11463852" cy="47084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0BD596-F1C1-457C-B796-82B14CD68D0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16" name="Group 15">
            <a:extLst>
              <a:ext uri="{FF2B5EF4-FFF2-40B4-BE49-F238E27FC236}">
                <a16:creationId xmlns:a16="http://schemas.microsoft.com/office/drawing/2014/main" id="{CF4EBEAB-4D41-4F13-AA13-5BDC7E266E1D}"/>
              </a:ext>
            </a:extLst>
          </p:cNvPr>
          <p:cNvGrpSpPr/>
          <p:nvPr userDrawn="1"/>
        </p:nvGrpSpPr>
        <p:grpSpPr>
          <a:xfrm>
            <a:off x="0" y="0"/>
            <a:ext cx="12190081" cy="79514"/>
            <a:chOff x="0" y="-1"/>
            <a:chExt cx="12190081" cy="1350190"/>
          </a:xfrm>
        </p:grpSpPr>
        <p:sp>
          <p:nvSpPr>
            <p:cNvPr id="18" name="Rectangle 17">
              <a:extLst>
                <a:ext uri="{FF2B5EF4-FFF2-40B4-BE49-F238E27FC236}">
                  <a16:creationId xmlns:a16="http://schemas.microsoft.com/office/drawing/2014/main" id="{8333770F-5625-4034-9686-943A98D45359}"/>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6B75AB-80AF-44F5-B06D-0637D166F451}"/>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EE71252-7C01-47AA-93B9-87F623C7177A}"/>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D9CF932-D779-4EA8-BDE2-87D4119A6B55}"/>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EE4F54C-20EC-4792-9EF9-A06348BEB537}"/>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320A626-8584-4FE9-ACE5-B044CB0C67AB}"/>
              </a:ext>
            </a:extLst>
          </p:cNvPr>
          <p:cNvGrpSpPr/>
          <p:nvPr userDrawn="1"/>
        </p:nvGrpSpPr>
        <p:grpSpPr>
          <a:xfrm>
            <a:off x="11369623" y="6476214"/>
            <a:ext cx="489002" cy="176138"/>
            <a:chOff x="271463" y="2852738"/>
            <a:chExt cx="3190876" cy="1149350"/>
          </a:xfrm>
        </p:grpSpPr>
        <p:sp>
          <p:nvSpPr>
            <p:cNvPr id="15" name="Freeform 6">
              <a:extLst>
                <a:ext uri="{FF2B5EF4-FFF2-40B4-BE49-F238E27FC236}">
                  <a16:creationId xmlns:a16="http://schemas.microsoft.com/office/drawing/2014/main" id="{2B4D1812-625C-465C-8A40-C3A4D4EF977C}"/>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7">
              <a:extLst>
                <a:ext uri="{FF2B5EF4-FFF2-40B4-BE49-F238E27FC236}">
                  <a16:creationId xmlns:a16="http://schemas.microsoft.com/office/drawing/2014/main" id="{3E33A4A8-DD5C-4ACC-9DDA-825DE8D6A643}"/>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8">
              <a:extLst>
                <a:ext uri="{FF2B5EF4-FFF2-40B4-BE49-F238E27FC236}">
                  <a16:creationId xmlns:a16="http://schemas.microsoft.com/office/drawing/2014/main" id="{FC1DDF41-AC1C-4311-A127-9908D531585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9">
              <a:extLst>
                <a:ext uri="{FF2B5EF4-FFF2-40B4-BE49-F238E27FC236}">
                  <a16:creationId xmlns:a16="http://schemas.microsoft.com/office/drawing/2014/main" id="{1504D5C3-43D0-4E06-8303-EED7507E404E}"/>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10">
              <a:extLst>
                <a:ext uri="{FF2B5EF4-FFF2-40B4-BE49-F238E27FC236}">
                  <a16:creationId xmlns:a16="http://schemas.microsoft.com/office/drawing/2014/main" id="{91FEF9C5-FE0D-4F71-BA75-6F78CC0E7E37}"/>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823" r:id="rId1"/>
    <p:sldLayoutId id="2147483915" r:id="rId2"/>
    <p:sldLayoutId id="2147483913" r:id="rId3"/>
    <p:sldLayoutId id="2147483906" r:id="rId4"/>
    <p:sldLayoutId id="2147483908" r:id="rId5"/>
    <p:sldLayoutId id="2147483909" r:id="rId6"/>
    <p:sldLayoutId id="2147483916" r:id="rId7"/>
    <p:sldLayoutId id="2147483912" r:id="rId8"/>
    <p:sldLayoutId id="2147483910" r:id="rId9"/>
    <p:sldLayoutId id="2147483917" r:id="rId10"/>
    <p:sldLayoutId id="2147483905" r:id="rId11"/>
    <p:sldLayoutId id="2147483775" r:id="rId12"/>
    <p:sldLayoutId id="2147483789" r:id="rId13"/>
    <p:sldLayoutId id="2147483790" r:id="rId14"/>
    <p:sldLayoutId id="2147483787" r:id="rId15"/>
    <p:sldLayoutId id="2147483902" r:id="rId16"/>
    <p:sldLayoutId id="2147483904" r:id="rId17"/>
    <p:sldLayoutId id="2147483903" r:id="rId18"/>
    <p:sldLayoutId id="2147483810" r:id="rId19"/>
    <p:sldLayoutId id="2147483811" r:id="rId20"/>
    <p:sldLayoutId id="2147483859" r:id="rId21"/>
    <p:sldLayoutId id="2147483865" r:id="rId22"/>
    <p:sldLayoutId id="2147483809" r:id="rId23"/>
    <p:sldLayoutId id="2147483861" r:id="rId24"/>
    <p:sldLayoutId id="2147483911" r:id="rId25"/>
    <p:sldLayoutId id="2147483920" r:id="rId26"/>
  </p:sldLayoutIdLst>
  <p:transition>
    <p:fade/>
  </p:transition>
  <p:hf hdr="0" ftr="0" dt="0"/>
  <p:txStyles>
    <p:titleStyle>
      <a:lvl1pPr algn="l" rtl="0" eaLnBrk="1" fontAlgn="base" hangingPunct="1">
        <a:lnSpc>
          <a:spcPct val="100000"/>
        </a:lnSpc>
        <a:spcBef>
          <a:spcPct val="0"/>
        </a:spcBef>
        <a:spcAft>
          <a:spcPct val="0"/>
        </a:spcAft>
        <a:defRPr lang="en-US" sz="2000" b="1" kern="1200" cap="all" spc="0" baseline="0" dirty="0">
          <a:solidFill>
            <a:schemeClr val="tx1"/>
          </a:solidFill>
          <a:effectLst/>
          <a:latin typeface="Arial" panose="020B0604020202020204" pitchFamily="34" charset="0"/>
          <a:ea typeface="+mn-ea"/>
          <a:cs typeface="Arial" panose="020B0604020202020204" pitchFamily="34" charset="0"/>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4" name="TextBox 93"/>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cSld>
  <p:clrMap bg1="lt1" tx1="dk1" bg2="lt2" tx2="dk2" accent1="accent1" accent2="accent2" accent3="accent3" accent4="accent4" accent5="accent5" accent6="accent6" hlink="hlink" folHlink="folHlink"/>
  <p:sldLayoutIdLst>
    <p:sldLayoutId id="2147483684" r:id="rId1"/>
    <p:sldLayoutId id="2147483919" r:id="rId2"/>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721A8A-B862-42E4-B571-32F87FD3F787}"/>
              </a:ext>
            </a:extLst>
          </p:cNvPr>
          <p:cNvSpPr>
            <a:spLocks noGrp="1"/>
          </p:cNvSpPr>
          <p:nvPr>
            <p:ph type="body" sz="quarter" idx="12"/>
          </p:nvPr>
        </p:nvSpPr>
        <p:spPr/>
        <p:txBody>
          <a:bodyPr/>
          <a:lstStyle/>
          <a:p>
            <a:r>
              <a:rPr lang="en-US"/>
              <a:t>June 2023</a:t>
            </a:r>
          </a:p>
        </p:txBody>
      </p:sp>
      <p:sp>
        <p:nvSpPr>
          <p:cNvPr id="5" name="Subtitle 4">
            <a:extLst>
              <a:ext uri="{FF2B5EF4-FFF2-40B4-BE49-F238E27FC236}">
                <a16:creationId xmlns:a16="http://schemas.microsoft.com/office/drawing/2014/main" id="{C3A3C845-9434-42E2-AC3F-C76CDC560595}"/>
              </a:ext>
            </a:extLst>
          </p:cNvPr>
          <p:cNvSpPr>
            <a:spLocks noGrp="1"/>
          </p:cNvSpPr>
          <p:nvPr>
            <p:ph type="subTitle" idx="1"/>
          </p:nvPr>
        </p:nvSpPr>
        <p:spPr/>
        <p:txBody>
          <a:bodyPr/>
          <a:lstStyle/>
          <a:p>
            <a:r>
              <a:rPr lang="en-US"/>
              <a:t>Mihai, Toader</a:t>
            </a:r>
          </a:p>
          <a:p>
            <a:r>
              <a:rPr lang="en-US"/>
              <a:t>Test Architect</a:t>
            </a:r>
          </a:p>
        </p:txBody>
      </p:sp>
      <p:sp>
        <p:nvSpPr>
          <p:cNvPr id="4" name="Title 3">
            <a:extLst>
              <a:ext uri="{FF2B5EF4-FFF2-40B4-BE49-F238E27FC236}">
                <a16:creationId xmlns:a16="http://schemas.microsoft.com/office/drawing/2014/main" id="{045CFA44-FE3D-4A6F-8DC6-089A45FC7CF5}"/>
              </a:ext>
            </a:extLst>
          </p:cNvPr>
          <p:cNvSpPr>
            <a:spLocks noGrp="1"/>
          </p:cNvSpPr>
          <p:nvPr>
            <p:ph type="ctrTitle"/>
          </p:nvPr>
        </p:nvSpPr>
        <p:spPr/>
        <p:txBody>
          <a:bodyPr/>
          <a:lstStyle/>
          <a:p>
            <a:r>
              <a:rPr lang="en-US" spc="-50"/>
              <a:t>NXP SUMMER SCHOOL 2023</a:t>
            </a:r>
            <a:br>
              <a:rPr lang="en-US" spc="-50"/>
            </a:br>
            <a:r>
              <a:rPr lang="en-US" sz="2700" spc="-50"/>
              <a:t>PUBLIC</a:t>
            </a:r>
          </a:p>
        </p:txBody>
      </p:sp>
    </p:spTree>
    <p:extLst>
      <p:ext uri="{BB962C8B-B14F-4D97-AF65-F5344CB8AC3E}">
        <p14:creationId xmlns:p14="http://schemas.microsoft.com/office/powerpoint/2010/main" val="17021038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System architectures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p:txBody>
          <a:bodyPr>
            <a:normAutofit fontScale="92500" lnSpcReduction="10000"/>
          </a:bodyPr>
          <a:lstStyle/>
          <a:p>
            <a:r>
              <a:rPr lang="en-US"/>
              <a:t>Padding standards are mechanisms for appending some predefined values to messages. They are used with algorithms which deal with blocks of data. Typical examples of such operations are block symmetric ciphers. These algorithms work on the whole data blocks. Therefore, if a message length is not a multiple of the block size, a standard for adding some number of bytes to the end of the message is required.</a:t>
            </a:r>
          </a:p>
          <a:p>
            <a:r>
              <a:rPr lang="en-US"/>
              <a:t>The information which padding standard has been used, must be provided to the receiver. This allows them to determine (after decrypting the ciphertext) where the original message ends, and the unimportant pad bytes starts.</a:t>
            </a:r>
          </a:p>
          <a:p>
            <a:r>
              <a:rPr lang="en-US"/>
              <a:t>Using padding is a convenient way of making sure that encrypted data is of the correct size. The only drawback is the fact that even if the original message contains the correct number of bytes (a multiple of the block size), some padding must be added to fulfil the process and make sure that the receiver would be able to understand the message. Usually, a new dummy block must be added which will contain only the padding bytes.</a:t>
            </a:r>
          </a:p>
          <a:p>
            <a:r>
              <a:rPr lang="en-US"/>
              <a:t>There are a few padding types described below. The first two paddings are based on bits, whereas the others are based on bytes.</a:t>
            </a:r>
          </a:p>
          <a:p>
            <a:endParaRPr lang="en-US"/>
          </a:p>
        </p:txBody>
      </p:sp>
    </p:spTree>
    <p:extLst>
      <p:ext uri="{BB962C8B-B14F-4D97-AF65-F5344CB8AC3E}">
        <p14:creationId xmlns:p14="http://schemas.microsoft.com/office/powerpoint/2010/main" val="18201540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zeros. This type of padding is rather unreliable (what if the data ends with zeros?) and should be use only if necessary in legacy applications.</a:t>
            </a:r>
          </a:p>
          <a:p>
            <a:r>
              <a:rPr lang="en-US"/>
              <a:t>0x10 0x11 0x36 0x67 0x38 0xBC 0x03 0x21 0xEF  </a:t>
            </a:r>
            <a:r>
              <a:rPr lang="en-US" b="1">
                <a:effectLst/>
              </a:rPr>
              <a:t>0x00 </a:t>
            </a:r>
            <a:r>
              <a:rPr lang="en-US" b="1" err="1">
                <a:effectLst/>
              </a:rPr>
              <a:t>0x00</a:t>
            </a:r>
            <a:r>
              <a:rPr lang="en-US" b="1">
                <a:effectLst/>
              </a:rPr>
              <a:t> </a:t>
            </a:r>
            <a:r>
              <a:rPr lang="en-US" b="1" err="1">
                <a:effectLst/>
              </a:rPr>
              <a:t>0x00</a:t>
            </a:r>
            <a:br>
              <a:rPr lang="en-US"/>
            </a:br>
            <a:r>
              <a:rPr lang="en-US"/>
              <a:t>0x10 0x11 0x36 0x67 0x38 0xBC 0x03 0x21 0x00  </a:t>
            </a:r>
            <a:r>
              <a:rPr lang="en-US" b="1" err="1">
                <a:effectLst/>
              </a:rPr>
              <a:t>0x00</a:t>
            </a:r>
            <a:r>
              <a:rPr lang="en-US" b="1">
                <a:effectLst/>
              </a:rPr>
              <a:t> </a:t>
            </a:r>
            <a:r>
              <a:rPr lang="en-US" b="1" err="1">
                <a:effectLst/>
              </a:rPr>
              <a:t>0x00</a:t>
            </a:r>
            <a:r>
              <a:rPr lang="en-US" b="1">
                <a:effectLst/>
              </a:rPr>
              <a:t> </a:t>
            </a:r>
            <a:r>
              <a:rPr lang="en-US" b="1" err="1">
                <a:effectLst/>
              </a:rPr>
              <a:t>0x00</a:t>
            </a:r>
            <a:endParaRPr lang="en-US" b="1">
              <a:effectLst/>
            </a:endParaRPr>
          </a:p>
          <a:p>
            <a:pPr marL="0" indent="0">
              <a:buNone/>
            </a:pPr>
            <a:r>
              <a:rPr lang="en-US" b="1"/>
              <a:t>ANSI X9.23 Padding</a:t>
            </a:r>
          </a:p>
          <a:p>
            <a:r>
              <a:rPr lang="en-US"/>
              <a:t>The last byte of the padding (thus, the last byte of the block) is the number of pad bytes. All other bytes of the padding are zeros.</a:t>
            </a:r>
          </a:p>
          <a:p>
            <a:r>
              <a:rPr lang="fr-FR"/>
              <a:t>0x10 0x11 0x36 0x67 0x38 0xBC 0x03 0x21 0xEF  </a:t>
            </a:r>
            <a:r>
              <a:rPr lang="fr-FR" b="1">
                <a:effectLst/>
              </a:rPr>
              <a:t>0x00 </a:t>
            </a:r>
            <a:r>
              <a:rPr lang="fr-FR" b="1" err="1">
                <a:effectLst/>
              </a:rPr>
              <a:t>0x00</a:t>
            </a:r>
            <a:r>
              <a:rPr lang="fr-FR" b="1">
                <a:effectLst/>
              </a:rPr>
              <a:t> 0x03</a:t>
            </a:r>
            <a:endParaRPr lang="en-US"/>
          </a:p>
        </p:txBody>
      </p:sp>
    </p:spTree>
    <p:extLst>
      <p:ext uri="{BB962C8B-B14F-4D97-AF65-F5344CB8AC3E}">
        <p14:creationId xmlns:p14="http://schemas.microsoft.com/office/powerpoint/2010/main" val="420860774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a:t>Symmetric-key systems are simpler and faster; their main drawback is that the two parties must somehow exchange the key in a secure way and keep it secure after that.</a:t>
            </a:r>
          </a:p>
          <a:p>
            <a:r>
              <a:rPr lang="en-US"/>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a:t>This is why the “Public Key Cryptography” came into existence.</a:t>
            </a:r>
          </a:p>
        </p:txBody>
      </p:sp>
    </p:spTree>
    <p:extLst>
      <p:ext uri="{BB962C8B-B14F-4D97-AF65-F5344CB8AC3E}">
        <p14:creationId xmlns:p14="http://schemas.microsoft.com/office/powerpoint/2010/main" val="27036384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r>
              <a:rPr lang="en-US"/>
              <a:t>Asymmetric cryptography , also known as Public-key cryptography, refers to a cryptographic algorithm which requires two separate keys, one of which is private and one of which is public. The public key is used to encrypt the message and the private one is used to decrypt the message.</a:t>
            </a:r>
          </a:p>
        </p:txBody>
      </p:sp>
      <p:pic>
        <p:nvPicPr>
          <p:cNvPr id="5" name="Picture 4">
            <a:extLst>
              <a:ext uri="{FF2B5EF4-FFF2-40B4-BE49-F238E27FC236}">
                <a16:creationId xmlns:a16="http://schemas.microsoft.com/office/drawing/2014/main" id="{ABC778F0-C01A-8CFA-7F73-CB3EE28331D5}"/>
              </a:ext>
            </a:extLst>
          </p:cNvPr>
          <p:cNvPicPr>
            <a:picLocks noChangeAspect="1"/>
          </p:cNvPicPr>
          <p:nvPr/>
        </p:nvPicPr>
        <p:blipFill>
          <a:blip r:embed="rId2"/>
          <a:stretch>
            <a:fillRect/>
          </a:stretch>
        </p:blipFill>
        <p:spPr>
          <a:xfrm>
            <a:off x="2672939" y="3091271"/>
            <a:ext cx="6869422" cy="3253937"/>
          </a:xfrm>
          <a:prstGeom prst="rect">
            <a:avLst/>
          </a:prstGeom>
        </p:spPr>
      </p:pic>
    </p:spTree>
    <p:extLst>
      <p:ext uri="{BB962C8B-B14F-4D97-AF65-F5344CB8AC3E}">
        <p14:creationId xmlns:p14="http://schemas.microsoft.com/office/powerpoint/2010/main" val="382771776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85429C-0051-82FE-BD7E-8215BDD6BEB6}"/>
              </a:ext>
            </a:extLst>
          </p:cNvPr>
          <p:cNvSpPr>
            <a:spLocks noGrp="1"/>
          </p:cNvSpPr>
          <p:nvPr>
            <p:ph type="body" sz="quarter" idx="10"/>
          </p:nvPr>
        </p:nvSpPr>
        <p:spPr/>
        <p:txBody>
          <a:bodyPr/>
          <a:lstStyle/>
          <a:p>
            <a:endParaRPr lang="en-US"/>
          </a:p>
        </p:txBody>
      </p:sp>
      <p:pic>
        <p:nvPicPr>
          <p:cNvPr id="5" name="Picture 4" descr="A picture containing footwear, sketch, drawing, dance&#10;&#10;Description automatically generated">
            <a:extLst>
              <a:ext uri="{FF2B5EF4-FFF2-40B4-BE49-F238E27FC236}">
                <a16:creationId xmlns:a16="http://schemas.microsoft.com/office/drawing/2014/main" id="{54921EB4-3FF0-6903-D28C-FB173C24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311" y="1283117"/>
            <a:ext cx="7410952" cy="5006174"/>
          </a:xfrm>
          <a:prstGeom prst="rect">
            <a:avLst/>
          </a:prstGeom>
        </p:spPr>
      </p:pic>
    </p:spTree>
    <p:extLst>
      <p:ext uri="{BB962C8B-B14F-4D97-AF65-F5344CB8AC3E}">
        <p14:creationId xmlns:p14="http://schemas.microsoft.com/office/powerpoint/2010/main" val="172484054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p:txBody>
          <a:bodyPr/>
          <a:lstStyle/>
          <a:p>
            <a:r>
              <a:rPr lang="en-US"/>
              <a:t>Public Key Cryptography is a very advanced form of cryptography.</a:t>
            </a:r>
          </a:p>
          <a:p>
            <a:r>
              <a:rPr lang="en-US"/>
              <a:t>Officially, it was invented by Whitfield Diffie and Martin Hellman in 1975.</a:t>
            </a:r>
          </a:p>
          <a:p>
            <a:r>
              <a:rPr lang="en-US"/>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r>
              <a:rPr lang="en-US"/>
              <a:t>RSA (Rivest, Shamir and Adleman who first publicly described it in 1977) is an algorithm for public-key cryptography. It is the first algorithm known to be suitable for signing as well as encryption, and one of the first great advances in public key cryptography.</a:t>
            </a:r>
          </a:p>
          <a:p>
            <a:r>
              <a:rPr lang="en-US"/>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194444700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spTree>
    <p:extLst>
      <p:ext uri="{BB962C8B-B14F-4D97-AF65-F5344CB8AC3E}">
        <p14:creationId xmlns:p14="http://schemas.microsoft.com/office/powerpoint/2010/main" val="137175049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318847" cy="4667249"/>
          </a:xfrm>
        </p:spPr>
        <p:txBody>
          <a:bodyPr/>
          <a:lstStyle/>
          <a:p>
            <a:pPr marL="0" indent="0">
              <a:buNone/>
            </a:pPr>
            <a:r>
              <a:rPr lang="en-US"/>
              <a:t>A cryptographic hash function is a hash function that takes an arbitrary block of data and returns a fixed-size bit string, the cryptographic hash value, such that any (accidental or intentional) change to the data will (with very high probability) change the hash value. The data to be encoded are often called the message, and the hash value is sometimes called the message digest or simply digest.</a:t>
            </a:r>
          </a:p>
        </p:txBody>
      </p:sp>
      <p:pic>
        <p:nvPicPr>
          <p:cNvPr id="5" name="Picture 4">
            <a:extLst>
              <a:ext uri="{FF2B5EF4-FFF2-40B4-BE49-F238E27FC236}">
                <a16:creationId xmlns:a16="http://schemas.microsoft.com/office/drawing/2014/main" id="{4DA54C1C-8609-C381-A400-2B1AC360F2C4}"/>
              </a:ext>
            </a:extLst>
          </p:cNvPr>
          <p:cNvPicPr>
            <a:picLocks noChangeAspect="1"/>
          </p:cNvPicPr>
          <p:nvPr/>
        </p:nvPicPr>
        <p:blipFill>
          <a:blip r:embed="rId2"/>
          <a:stretch>
            <a:fillRect/>
          </a:stretch>
        </p:blipFill>
        <p:spPr>
          <a:xfrm>
            <a:off x="7140109" y="1153266"/>
            <a:ext cx="4515422" cy="3389977"/>
          </a:xfrm>
          <a:prstGeom prst="rect">
            <a:avLst/>
          </a:prstGeom>
        </p:spPr>
      </p:pic>
    </p:spTree>
    <p:extLst>
      <p:ext uri="{BB962C8B-B14F-4D97-AF65-F5344CB8AC3E}">
        <p14:creationId xmlns:p14="http://schemas.microsoft.com/office/powerpoint/2010/main" val="199505651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a:lstStyle/>
          <a:p>
            <a:pPr marL="0" indent="0">
              <a:buNone/>
            </a:pPr>
            <a:r>
              <a:rPr lang="en-US"/>
              <a:t>The ideal cryptographic hash function has four main properties:</a:t>
            </a:r>
          </a:p>
          <a:p>
            <a:r>
              <a:rPr lang="en-US"/>
              <a:t>it is easy to compute the hash value for any given message</a:t>
            </a:r>
          </a:p>
          <a:p>
            <a:r>
              <a:rPr lang="en-US"/>
              <a:t>it is infeasible to generate a message that has a given hash</a:t>
            </a:r>
          </a:p>
          <a:p>
            <a:r>
              <a:rPr lang="en-US"/>
              <a:t>it is infeasible to modify a message without changing the hash</a:t>
            </a:r>
          </a:p>
          <a:p>
            <a:r>
              <a:rPr lang="en-US"/>
              <a:t>it is infeasible to find two different messages with the same hash.</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7" y="1234740"/>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buNone/>
            </a:pPr>
            <a:r>
              <a:rPr lang="en-US"/>
              <a:t>In March 2005 </a:t>
            </a:r>
            <a:r>
              <a:rPr lang="en-US" err="1"/>
              <a:t>Xiaoyun</a:t>
            </a:r>
            <a:r>
              <a:rPr lang="en-US"/>
              <a:t> Wang and </a:t>
            </a:r>
            <a:r>
              <a:rPr lang="en-US" err="1"/>
              <a:t>Hongbo</a:t>
            </a:r>
            <a:r>
              <a:rPr lang="en-US"/>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7EC2-3EA3-6634-57B1-CE692273B03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771639D-FB56-4B25-FA17-F74330BF461B}"/>
              </a:ext>
            </a:extLst>
          </p:cNvPr>
          <p:cNvSpPr txBox="1"/>
          <p:nvPr/>
        </p:nvSpPr>
        <p:spPr>
          <a:xfrm>
            <a:off x="505326" y="1360983"/>
            <a:ext cx="6096000" cy="1200329"/>
          </a:xfrm>
          <a:prstGeom prst="rect">
            <a:avLst/>
          </a:prstGeom>
          <a:noFill/>
        </p:spPr>
        <p:txBody>
          <a:bodyPr wrap="square">
            <a:spAutoFit/>
          </a:bodyPr>
          <a:lstStyle/>
          <a:p>
            <a:r>
              <a:rPr lang="en-US"/>
              <a:t>$ md5sum file1.dat</a:t>
            </a:r>
          </a:p>
          <a:p>
            <a:r>
              <a:rPr lang="en-US"/>
              <a:t>MD5 Sum = a4c0d35c95a63a805915367dcfe6b751</a:t>
            </a:r>
          </a:p>
          <a:p>
            <a:r>
              <a:rPr lang="en-US"/>
              <a:t>$ md5sum file2.dat</a:t>
            </a:r>
          </a:p>
          <a:p>
            <a:r>
              <a:rPr lang="en-US"/>
              <a:t>MD5 Sum = a4c0d35c95a63a805915367dcfe6b751</a:t>
            </a:r>
          </a:p>
        </p:txBody>
      </p:sp>
      <p:sp>
        <p:nvSpPr>
          <p:cNvPr id="9" name="TextBox 8">
            <a:extLst>
              <a:ext uri="{FF2B5EF4-FFF2-40B4-BE49-F238E27FC236}">
                <a16:creationId xmlns:a16="http://schemas.microsoft.com/office/drawing/2014/main" id="{5BD8FDE1-240C-5A03-4805-8D4D6D879512}"/>
              </a:ext>
            </a:extLst>
          </p:cNvPr>
          <p:cNvSpPr txBox="1"/>
          <p:nvPr/>
        </p:nvSpPr>
        <p:spPr>
          <a:xfrm>
            <a:off x="3200399" y="3135777"/>
            <a:ext cx="7259053" cy="646331"/>
          </a:xfrm>
          <a:prstGeom prst="rect">
            <a:avLst/>
          </a:prstGeom>
          <a:noFill/>
        </p:spPr>
        <p:txBody>
          <a:bodyPr wrap="square">
            <a:spAutoFit/>
          </a:bodyPr>
          <a:lstStyle/>
          <a:p>
            <a:r>
              <a:rPr lang="en-US" b="1"/>
              <a:t>By </a:t>
            </a:r>
            <a:r>
              <a:rPr lang="en-US" b="1" err="1"/>
              <a:t>Xiaoyun</a:t>
            </a:r>
            <a:r>
              <a:rPr lang="en-US" b="1"/>
              <a:t> Wang and </a:t>
            </a:r>
            <a:r>
              <a:rPr lang="en-US" b="1" err="1"/>
              <a:t>Hongbo</a:t>
            </a:r>
            <a:r>
              <a:rPr lang="en-US" b="1"/>
              <a:t> Yu of Shandong University in</a:t>
            </a:r>
          </a:p>
          <a:p>
            <a:r>
              <a:rPr lang="en-US" b="1"/>
              <a:t>China - March 2005</a:t>
            </a:r>
          </a:p>
        </p:txBody>
      </p:sp>
      <p:sp>
        <p:nvSpPr>
          <p:cNvPr id="11" name="TextBox 10">
            <a:extLst>
              <a:ext uri="{FF2B5EF4-FFF2-40B4-BE49-F238E27FC236}">
                <a16:creationId xmlns:a16="http://schemas.microsoft.com/office/drawing/2014/main" id="{8B42CB4D-7E6E-B951-2974-F4AB0DEB5423}"/>
              </a:ext>
            </a:extLst>
          </p:cNvPr>
          <p:cNvSpPr txBox="1"/>
          <p:nvPr/>
        </p:nvSpPr>
        <p:spPr>
          <a:xfrm>
            <a:off x="505326" y="4734109"/>
            <a:ext cx="6096000" cy="646331"/>
          </a:xfrm>
          <a:prstGeom prst="rect">
            <a:avLst/>
          </a:prstGeom>
          <a:noFill/>
        </p:spPr>
        <p:txBody>
          <a:bodyPr wrap="square">
            <a:spAutoFit/>
          </a:bodyPr>
          <a:lstStyle/>
          <a:p>
            <a:r>
              <a:rPr lang="en-US"/>
              <a:t>http://www.mscs.dal.ca/~selinger/md5collision/</a:t>
            </a:r>
          </a:p>
          <a:p>
            <a:r>
              <a:rPr lang="en-US"/>
              <a:t>http://www.x-ways.net/md5collision.html</a:t>
            </a:r>
          </a:p>
        </p:txBody>
      </p:sp>
    </p:spTree>
    <p:extLst>
      <p:ext uri="{BB962C8B-B14F-4D97-AF65-F5344CB8AC3E}">
        <p14:creationId xmlns:p14="http://schemas.microsoft.com/office/powerpoint/2010/main" val="357417399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buNone/>
            </a:pPr>
            <a:r>
              <a:rPr lang="en-US"/>
              <a:t>The Secure Hash Algorithm (SHA) hash functions are a set of cryptographic hash functions designed by the National Security Agency (NSA) and published by the NIST as a U.S. Federal Information Processing Standard.</a:t>
            </a:r>
          </a:p>
          <a:p>
            <a:r>
              <a:rPr lang="en-US"/>
              <a:t>SHA stands for Secure Hash Algorithm.</a:t>
            </a:r>
          </a:p>
          <a:p>
            <a:r>
              <a:rPr lang="en-US"/>
              <a:t>Because of the successful attacks on MD5, SHA-0 and theoretical attacks on SHA-1, NIST perceived a need for an alternative, dissimilar cryptographic hash, which became SHA-3.</a:t>
            </a:r>
          </a:p>
          <a:p>
            <a:r>
              <a:rPr lang="en-US"/>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595736-A432-4947-83B1-E73A2C473CFA}"/>
              </a:ext>
            </a:extLst>
          </p:cNvPr>
          <p:cNvSpPr>
            <a:spLocks noGrp="1"/>
          </p:cNvSpPr>
          <p:nvPr>
            <p:ph type="pic" sz="quarter" idx="13"/>
          </p:nvPr>
        </p:nvSpPr>
        <p:spPr/>
      </p:sp>
      <p:sp>
        <p:nvSpPr>
          <p:cNvPr id="3" name="Title 2">
            <a:extLst>
              <a:ext uri="{FF2B5EF4-FFF2-40B4-BE49-F238E27FC236}">
                <a16:creationId xmlns:a16="http://schemas.microsoft.com/office/drawing/2014/main" id="{9F666FF6-3FE8-4A13-9C18-C60D801831D0}"/>
              </a:ext>
            </a:extLst>
          </p:cNvPr>
          <p:cNvSpPr>
            <a:spLocks noGrp="1"/>
          </p:cNvSpPr>
          <p:nvPr>
            <p:ph type="ctrTitle"/>
          </p:nvPr>
        </p:nvSpPr>
        <p:spPr/>
        <p:txBody>
          <a:bodyPr/>
          <a:lstStyle/>
          <a:p>
            <a:r>
              <a:rPr lang="en-US" b="1" cap="all"/>
              <a:t>Quality</a:t>
            </a:r>
            <a:br>
              <a:rPr lang="en-US" b="1" cap="all"/>
            </a:br>
            <a:r>
              <a:rPr lang="en-US" sz="3500"/>
              <a:t>Our Zero Defects Methodology</a:t>
            </a:r>
          </a:p>
        </p:txBody>
      </p:sp>
    </p:spTree>
    <p:extLst>
      <p:ext uri="{BB962C8B-B14F-4D97-AF65-F5344CB8AC3E}">
        <p14:creationId xmlns:p14="http://schemas.microsoft.com/office/powerpoint/2010/main" val="52298405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18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General purpose</a:t>
            </a:r>
          </a:p>
          <a:p>
            <a:pPr lvl="1"/>
            <a:r>
              <a:rPr lang="en-US"/>
              <a:t>Internal storage/scratch area for the processor to perform its operations</a:t>
            </a:r>
          </a:p>
          <a:p>
            <a:pPr lvl="1"/>
            <a:endParaRPr lang="en-US"/>
          </a:p>
          <a:p>
            <a:r>
              <a:rPr lang="en-US"/>
              <a:t>Special purpose</a:t>
            </a:r>
          </a:p>
          <a:p>
            <a:pPr lvl="1"/>
            <a:r>
              <a:rPr lang="en-US"/>
              <a:t>Essential for the processor to implement control logic and code flow</a:t>
            </a:r>
          </a:p>
          <a:p>
            <a:pPr lvl="1"/>
            <a:endParaRPr lang="en-US"/>
          </a:p>
          <a:p>
            <a:pPr lvl="1"/>
            <a:r>
              <a:rPr lang="en-US" i="1"/>
              <a:t>Program counter</a:t>
            </a:r>
            <a:r>
              <a:rPr lang="en-US"/>
              <a:t>: points to a location in code memory that is currently being executed</a:t>
            </a:r>
          </a:p>
          <a:p>
            <a:pPr lvl="1"/>
            <a:r>
              <a:rPr lang="en-US" i="1"/>
              <a:t>Stack pointer</a:t>
            </a:r>
            <a:r>
              <a:rPr lang="en-US"/>
              <a:t>: points to a location in code memory that can be used for stacking register values</a:t>
            </a:r>
          </a:p>
          <a:p>
            <a:pPr lvl="1"/>
            <a:r>
              <a:rPr lang="en-US" i="1"/>
              <a:t>Link register</a:t>
            </a:r>
            <a:r>
              <a:rPr lang="en-US"/>
              <a:t>: points to a location in code memory to jump to when returning from a routine</a:t>
            </a:r>
          </a:p>
          <a:p>
            <a:pPr lvl="1"/>
            <a:r>
              <a:rPr lang="en-US" i="1"/>
              <a:t>&lt;status&gt;</a:t>
            </a:r>
            <a:r>
              <a:rPr lang="en-US"/>
              <a:t>: detailed register(s) for getting information about current processor state (last operation)</a:t>
            </a:r>
          </a:p>
          <a:p>
            <a:pPr lvl="1"/>
            <a:r>
              <a:rPr lang="en-US" i="1"/>
              <a:t>&lt;control&gt;</a:t>
            </a:r>
            <a:r>
              <a:rPr lang="en-US"/>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Instruction sets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An instruction set defines:</a:t>
            </a:r>
          </a:p>
          <a:p>
            <a:pPr lvl="1"/>
            <a:r>
              <a:rPr lang="en-US"/>
              <a:t>the supported instructions (and their encoding [machine code]), </a:t>
            </a:r>
          </a:p>
          <a:p>
            <a:pPr lvl="1"/>
            <a:r>
              <a:rPr lang="en-US"/>
              <a:t>data types, </a:t>
            </a:r>
          </a:p>
          <a:p>
            <a:pPr lvl="1"/>
            <a:r>
              <a:rPr lang="en-US"/>
              <a:t>registers,</a:t>
            </a:r>
          </a:p>
          <a:p>
            <a:pPr lvl="1"/>
            <a:r>
              <a:rPr lang="en-US"/>
              <a:t>the hardware support for managing main memory, </a:t>
            </a:r>
          </a:p>
          <a:p>
            <a:pPr lvl="1"/>
            <a:r>
              <a:rPr lang="en-US"/>
              <a:t>fundamental features (such as the memory consistency, addressing modes, virtual memory), and </a:t>
            </a:r>
          </a:p>
          <a:p>
            <a:pPr lvl="1"/>
            <a:r>
              <a:rPr lang="en-US"/>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a:t>ARMv6-M:</a:t>
            </a:r>
          </a:p>
          <a:p>
            <a:pPr lvl="1"/>
            <a:r>
              <a:rPr lang="en-US"/>
              <a:t>ARM Cortex M0/M0+/M1</a:t>
            </a:r>
          </a:p>
          <a:p>
            <a:r>
              <a:rPr lang="en-US"/>
              <a:t>ARMv7-M:</a:t>
            </a:r>
          </a:p>
          <a:p>
            <a:pPr lvl="1"/>
            <a:r>
              <a:rPr lang="en-US"/>
              <a:t>ARM Cortex M3</a:t>
            </a:r>
          </a:p>
          <a:p>
            <a:r>
              <a:rPr lang="en-US"/>
              <a:t>ARMv7E-M:</a:t>
            </a:r>
          </a:p>
          <a:p>
            <a:pPr lvl="1"/>
            <a:r>
              <a:rPr lang="en-US"/>
              <a:t>ARM Cortex M4/M7</a:t>
            </a:r>
          </a:p>
          <a:p>
            <a:r>
              <a:rPr lang="en-US"/>
              <a:t>ARMv8-M:</a:t>
            </a:r>
          </a:p>
          <a:p>
            <a:pPr lvl="1"/>
            <a:r>
              <a:rPr lang="en-US"/>
              <a:t>ARM Cortex M23/M33/M35P</a:t>
            </a:r>
          </a:p>
          <a:p>
            <a:r>
              <a:rPr lang="en-US"/>
              <a:t>ARMv8.1-M:</a:t>
            </a:r>
          </a:p>
          <a:p>
            <a:pPr lvl="1"/>
            <a:r>
              <a:rPr lang="en-US"/>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lnSpcReduction="10000"/>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D4FCA29-C564-4879-9266-E5AB2E87CC19}"/>
              </a:ext>
            </a:extLst>
          </p:cNvPr>
          <p:cNvSpPr>
            <a:spLocks noGrp="1"/>
          </p:cNvSpPr>
          <p:nvPr>
            <p:ph type="pic" sz="quarter" idx="13"/>
          </p:nvPr>
        </p:nvSpPr>
        <p:spPr/>
      </p:sp>
      <p:sp>
        <p:nvSpPr>
          <p:cNvPr id="2" name="Title 1">
            <a:extLst>
              <a:ext uri="{FF2B5EF4-FFF2-40B4-BE49-F238E27FC236}">
                <a16:creationId xmlns:a16="http://schemas.microsoft.com/office/drawing/2014/main" id="{D3497EF4-E763-4A07-9A99-4C987567CA8C}"/>
              </a:ext>
            </a:extLst>
          </p:cNvPr>
          <p:cNvSpPr>
            <a:spLocks noGrp="1"/>
          </p:cNvSpPr>
          <p:nvPr>
            <p:ph type="ctrTitle"/>
          </p:nvPr>
        </p:nvSpPr>
        <p:spPr/>
        <p:txBody>
          <a:bodyPr/>
          <a:lstStyle/>
          <a:p>
            <a:r>
              <a:rPr lang="en-US"/>
              <a:t>Memories</a:t>
            </a:r>
          </a:p>
        </p:txBody>
      </p:sp>
    </p:spTree>
    <p:extLst>
      <p:ext uri="{BB962C8B-B14F-4D97-AF65-F5344CB8AC3E}">
        <p14:creationId xmlns:p14="http://schemas.microsoft.com/office/powerpoint/2010/main" val="2139430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a:t>Memory types</a:t>
            </a:r>
          </a:p>
        </p:txBody>
      </p:sp>
      <p:sp>
        <p:nvSpPr>
          <p:cNvPr id="6" name="Text Placeholder 5"/>
          <p:cNvSpPr>
            <a:spLocks noGrp="1"/>
          </p:cNvSpPr>
          <p:nvPr>
            <p:ph type="body" sz="quarter" idx="10"/>
          </p:nvPr>
        </p:nvSpPr>
        <p:spPr/>
        <p:txBody>
          <a:bodyPr>
            <a:normAutofit fontScale="92500" lnSpcReduction="10000"/>
          </a:bodyPr>
          <a:lstStyle/>
          <a:p>
            <a:r>
              <a:rPr lang="en-US" sz="2600"/>
              <a:t>Volatile storage</a:t>
            </a:r>
          </a:p>
          <a:p>
            <a:pPr lvl="1"/>
            <a:r>
              <a:rPr lang="en-US" sz="2400"/>
              <a:t>Registers</a:t>
            </a:r>
          </a:p>
          <a:p>
            <a:pPr lvl="1"/>
            <a:r>
              <a:rPr lang="en-US" sz="2400"/>
              <a:t>RAM: random-access memory</a:t>
            </a:r>
          </a:p>
          <a:p>
            <a:pPr lvl="2"/>
            <a:r>
              <a:rPr lang="en-US" sz="2200"/>
              <a:t>SRAM: static RAM</a:t>
            </a:r>
          </a:p>
          <a:p>
            <a:pPr lvl="2"/>
            <a:r>
              <a:rPr lang="en-US" sz="2200"/>
              <a:t>DRAM: dynamic RAM</a:t>
            </a:r>
          </a:p>
          <a:p>
            <a:pPr lvl="3"/>
            <a:endParaRPr lang="en-US" sz="2000"/>
          </a:p>
          <a:p>
            <a:r>
              <a:rPr lang="en-US" sz="2600"/>
              <a:t>Non-volatile / Persistent storage</a:t>
            </a:r>
          </a:p>
          <a:p>
            <a:pPr lvl="1"/>
            <a:r>
              <a:rPr lang="en-US" sz="2400"/>
              <a:t>ROM: read-only memory</a:t>
            </a:r>
          </a:p>
          <a:p>
            <a:pPr lvl="1"/>
            <a:r>
              <a:rPr lang="en-US" sz="2400"/>
              <a:t>EEPROM: electrically erasable programmable ROM</a:t>
            </a:r>
          </a:p>
          <a:p>
            <a:pPr lvl="2"/>
            <a:r>
              <a:rPr lang="en-US" sz="2200"/>
              <a:t>slower write, faster erase, byte oriented</a:t>
            </a:r>
          </a:p>
          <a:p>
            <a:pPr lvl="1"/>
            <a:r>
              <a:rPr lang="en-US" sz="2400"/>
              <a:t>Flash: “modern EEPROM”</a:t>
            </a:r>
          </a:p>
          <a:p>
            <a:pPr lvl="2"/>
            <a:r>
              <a:rPr lang="en-US" sz="220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Peripherals</a:t>
            </a:r>
          </a:p>
        </p:txBody>
      </p:sp>
    </p:spTree>
    <p:extLst>
      <p:ext uri="{BB962C8B-B14F-4D97-AF65-F5344CB8AC3E}">
        <p14:creationId xmlns:p14="http://schemas.microsoft.com/office/powerpoint/2010/main" val="2574203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F3E651F-80EC-01DA-712A-435E9F88E66C}"/>
              </a:ext>
            </a:extLst>
          </p:cNvPr>
          <p:cNvSpPr>
            <a:spLocks noGrp="1"/>
          </p:cNvSpPr>
          <p:nvPr>
            <p:ph type="pic" sz="quarter" idx="13"/>
          </p:nvPr>
        </p:nvSpPr>
        <p:spPr/>
      </p:sp>
      <p:sp>
        <p:nvSpPr>
          <p:cNvPr id="3" name="Title 2">
            <a:extLst>
              <a:ext uri="{FF2B5EF4-FFF2-40B4-BE49-F238E27FC236}">
                <a16:creationId xmlns:a16="http://schemas.microsoft.com/office/drawing/2014/main" id="{C48C3251-5900-E1F2-47F4-5A8F564E5996}"/>
              </a:ext>
            </a:extLst>
          </p:cNvPr>
          <p:cNvSpPr>
            <a:spLocks noGrp="1"/>
          </p:cNvSpPr>
          <p:nvPr>
            <p:ph type="ctrTitle"/>
          </p:nvPr>
        </p:nvSpPr>
        <p:spPr/>
        <p:txBody>
          <a:bodyPr/>
          <a:lstStyle/>
          <a:p>
            <a:r>
              <a:rPr lang="en-US"/>
              <a:t>GPIO</a:t>
            </a:r>
          </a:p>
        </p:txBody>
      </p:sp>
    </p:spTree>
    <p:extLst>
      <p:ext uri="{BB962C8B-B14F-4D97-AF65-F5344CB8AC3E}">
        <p14:creationId xmlns:p14="http://schemas.microsoft.com/office/powerpoint/2010/main" val="4240013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WHO AM I</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t>Toader Mihai	</a:t>
            </a:r>
          </a:p>
          <a:p>
            <a:r>
              <a:rPr lang="en-US" b="1" dirty="0"/>
              <a:t>Test Architect </a:t>
            </a:r>
            <a:r>
              <a:rPr lang="en-US" dirty="0"/>
              <a:t>for Secure Software in NXP where I am leading a team for cryptographic testing (3 years)</a:t>
            </a:r>
          </a:p>
          <a:p>
            <a:r>
              <a:rPr lang="en-US" b="1" dirty="0"/>
              <a:t>Firmware Engineer </a:t>
            </a:r>
            <a:r>
              <a:rPr lang="en-US" dirty="0"/>
              <a:t>for BTL medical devices(1 year)</a:t>
            </a:r>
          </a:p>
          <a:p>
            <a:r>
              <a:rPr lang="en-US" b="1" dirty="0"/>
              <a:t>System Engineer </a:t>
            </a:r>
            <a:r>
              <a:rPr lang="en-US" dirty="0"/>
              <a:t>for Infineon for Smart Cards(4 years)</a:t>
            </a:r>
          </a:p>
          <a:p>
            <a:r>
              <a:rPr lang="en-US" b="1" dirty="0"/>
              <a:t>Product Engineer </a:t>
            </a:r>
            <a:r>
              <a:rPr lang="en-US" dirty="0"/>
              <a:t>for Infineon in Body Power (2 years)</a:t>
            </a:r>
          </a:p>
          <a:p>
            <a:r>
              <a:rPr lang="en-US" dirty="0"/>
              <a:t>Graduated ETTI, Applied Electronics Bachelor and Advanced Electronics Masters</a:t>
            </a:r>
          </a:p>
          <a:p>
            <a:endParaRPr lang="en-US" dirty="0"/>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a:solidFill>
                  <a:srgbClr val="393939"/>
                </a:solidFill>
                <a:effectLst/>
                <a:latin typeface="+mn-lt"/>
              </a:rPr>
              <a:t>A GPIO pin consists of an input buffer, an output buffer and an ENABLE pin. The value provided at the ENABLE pin decides whether the GPIO would work either as an input or an output.</a:t>
            </a:r>
          </a:p>
          <a:p>
            <a:pPr algn="l"/>
            <a:r>
              <a:rPr lang="en-US" b="0" i="0">
                <a:solidFill>
                  <a:srgbClr val="393939"/>
                </a:solidFill>
                <a:effectLst/>
                <a:latin typeface="+mn-lt"/>
              </a:rPr>
              <a:t>The internal circuitry of the buffer is a simple CMOS logic circuit. It has a PMOS transistor connected to the +</a:t>
            </a:r>
            <a:r>
              <a:rPr lang="en-US" b="0" i="0" err="1">
                <a:solidFill>
                  <a:srgbClr val="393939"/>
                </a:solidFill>
                <a:effectLst/>
                <a:latin typeface="+mn-lt"/>
              </a:rPr>
              <a:t>Vcc</a:t>
            </a:r>
            <a:r>
              <a:rPr lang="en-US" b="0" i="0">
                <a:solidFill>
                  <a:srgbClr val="393939"/>
                </a:solidFill>
                <a:effectLst/>
                <a:latin typeface="+mn-lt"/>
              </a:rPr>
              <a:t> and an NMOS transistor connected to the ground as shown in fig. 4. When the ENABLE pin set to </a:t>
            </a:r>
            <a:r>
              <a:rPr lang="en-US">
                <a:solidFill>
                  <a:srgbClr val="393939"/>
                </a:solidFill>
                <a:latin typeface="+mn-lt"/>
              </a:rPr>
              <a:t>0</a:t>
            </a:r>
            <a:r>
              <a:rPr lang="en-US" b="0" i="0">
                <a:solidFill>
                  <a:srgbClr val="393939"/>
                </a:solidFill>
                <a:effectLst/>
                <a:latin typeface="+mn-lt"/>
              </a:rPr>
              <a:t>, the output buffer is enabled and when it is set to 1, the input buffer is enabled.</a:t>
            </a:r>
          </a:p>
          <a:p>
            <a:pPr algn="l"/>
            <a:r>
              <a:rPr lang="en-US" b="0" i="0">
                <a:solidFill>
                  <a:srgbClr val="393939"/>
                </a:solidFill>
                <a:effectLst/>
                <a:latin typeface="+mn-lt"/>
              </a:rPr>
              <a:t>ENABLE.[0] = 0 – The Pin functions as </a:t>
            </a:r>
            <a:r>
              <a:rPr lang="en-US" b="1" i="0">
                <a:solidFill>
                  <a:srgbClr val="393939"/>
                </a:solidFill>
                <a:effectLst/>
                <a:latin typeface="+mn-lt"/>
              </a:rPr>
              <a:t>OUTPUT</a:t>
            </a:r>
            <a:r>
              <a:rPr lang="en-US" b="0" i="0">
                <a:solidFill>
                  <a:srgbClr val="393939"/>
                </a:solidFill>
                <a:effectLst/>
                <a:latin typeface="+mn-lt"/>
              </a:rPr>
              <a:t> pin.</a:t>
            </a:r>
          </a:p>
          <a:p>
            <a:pPr algn="l"/>
            <a:r>
              <a:rPr lang="en-US" b="0" i="0">
                <a:solidFill>
                  <a:srgbClr val="393939"/>
                </a:solidFill>
                <a:effectLst/>
                <a:latin typeface="+mn-lt"/>
              </a:rPr>
              <a:t>ENABLE.[0] = 1 – The Pin functions as </a:t>
            </a:r>
            <a:r>
              <a:rPr lang="en-US" b="1" i="0">
                <a:solidFill>
                  <a:srgbClr val="393939"/>
                </a:solidFill>
                <a:effectLst/>
                <a:latin typeface="+mn-lt"/>
              </a:rPr>
              <a:t>INPUT</a:t>
            </a:r>
            <a:r>
              <a:rPr lang="en-US" b="0" i="0">
                <a:solidFill>
                  <a:srgbClr val="393939"/>
                </a:solidFill>
                <a:effectLst/>
                <a:latin typeface="+mn-lt"/>
              </a:rPr>
              <a:t> pin.</a:t>
            </a:r>
          </a:p>
          <a:p>
            <a:endParaRPr lang="en-US">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lnSpcReduction="10000"/>
          </a:bodyPr>
          <a:lstStyle/>
          <a:p>
            <a:r>
              <a:rPr lang="en-US"/>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err="1"/>
              <a:t>eg.</a:t>
            </a:r>
            <a:r>
              <a:rPr lang="en-US"/>
              <a:t> Tx pin UART, MOSI pin of SPI, etc. This feature of the controller is called Alternate functionality. The ability to exhibit different functionality by the GPIO is referred to as GPIO modes.</a:t>
            </a:r>
          </a:p>
          <a:p>
            <a:endParaRPr lang="en-US"/>
          </a:p>
          <a:p>
            <a:r>
              <a:rPr lang="en-US"/>
              <a:t>Similarly, GPIO pins in most microcontrollers can be configured for 4 types of GPIO modes which are:</a:t>
            </a:r>
          </a:p>
          <a:p>
            <a:pPr marL="628650" lvl="1" indent="-457200">
              <a:buFont typeface="+mj-lt"/>
              <a:buAutoNum type="arabicPeriod"/>
            </a:pPr>
            <a:r>
              <a:rPr lang="en-US"/>
              <a:t>Input Mode:</a:t>
            </a:r>
          </a:p>
          <a:p>
            <a:pPr marL="628650" lvl="1" indent="-457200">
              <a:buFont typeface="+mj-lt"/>
              <a:buAutoNum type="arabicPeriod"/>
            </a:pPr>
            <a:r>
              <a:rPr lang="en-US"/>
              <a:t>Output Mode</a:t>
            </a:r>
          </a:p>
          <a:p>
            <a:pPr marL="628650" lvl="1" indent="-457200">
              <a:buFont typeface="+mj-lt"/>
              <a:buAutoNum type="arabicPeriod"/>
            </a:pPr>
            <a:r>
              <a:rPr lang="en-US"/>
              <a:t>Analog Mode</a:t>
            </a:r>
          </a:p>
          <a:p>
            <a:pPr marL="628650" lvl="1" indent="-457200">
              <a:buFont typeface="+mj-lt"/>
              <a:buAutoNum type="arabicPeriod"/>
            </a:pPr>
            <a:r>
              <a:rPr lang="en-US"/>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Input Mode</a:t>
            </a:r>
            <a:endParaRPr lang="en-US"/>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p:txBody>
          <a:bodyPr>
            <a:normAutofit fontScale="85000" lnSpcReduction="20000"/>
          </a:bodyPr>
          <a:lstStyle/>
          <a:p>
            <a:pPr algn="l"/>
            <a:r>
              <a:rPr lang="en-US" b="0" i="0">
                <a:solidFill>
                  <a:srgbClr val="393939"/>
                </a:solidFill>
                <a:effectLst/>
                <a:latin typeface="+mn-lt"/>
              </a:rPr>
              <a:t>In input mode, the data is received from an external input device (sensor) and is converted to the digital format by an ADC (Analog to digital converter), which is sent to the master processor for further processing. The input mode can be configured for 3 configurations which are:</a:t>
            </a:r>
          </a:p>
          <a:p>
            <a:pPr algn="l">
              <a:buFont typeface="+mj-lt"/>
              <a:buAutoNum type="arabicPeriod"/>
            </a:pPr>
            <a:r>
              <a:rPr lang="en-US" b="0" i="0">
                <a:solidFill>
                  <a:srgbClr val="393939"/>
                </a:solidFill>
                <a:effectLst/>
                <a:latin typeface="+mn-lt"/>
              </a:rPr>
              <a:t>Pull-Up</a:t>
            </a:r>
          </a:p>
          <a:p>
            <a:pPr algn="l">
              <a:buFont typeface="+mj-lt"/>
              <a:buAutoNum type="arabicPeriod"/>
            </a:pPr>
            <a:r>
              <a:rPr lang="en-US" b="0" i="0">
                <a:solidFill>
                  <a:srgbClr val="393939"/>
                </a:solidFill>
                <a:effectLst/>
                <a:latin typeface="+mn-lt"/>
              </a:rPr>
              <a:t>Pull-down</a:t>
            </a:r>
          </a:p>
          <a:p>
            <a:pPr algn="l">
              <a:buFont typeface="+mj-lt"/>
              <a:buAutoNum type="arabicPeriod"/>
            </a:pPr>
            <a:r>
              <a:rPr lang="en-US" b="0" i="0">
                <a:solidFill>
                  <a:srgbClr val="393939"/>
                </a:solidFill>
                <a:effectLst/>
                <a:latin typeface="+mn-lt"/>
              </a:rPr>
              <a:t>Floating point</a:t>
            </a:r>
          </a:p>
          <a:p>
            <a:pPr algn="l">
              <a:buFont typeface="+mj-lt"/>
              <a:buAutoNum type="arabicPeriod"/>
            </a:pPr>
            <a:endParaRPr lang="en-US" b="0" i="0">
              <a:solidFill>
                <a:srgbClr val="393939"/>
              </a:solidFill>
              <a:effectLst/>
              <a:latin typeface="+mn-lt"/>
            </a:endParaRPr>
          </a:p>
          <a:p>
            <a:pPr marL="0" indent="0">
              <a:buNone/>
            </a:pPr>
            <a:r>
              <a:rPr lang="en-US" b="1">
                <a:solidFill>
                  <a:srgbClr val="393939"/>
                </a:solidFill>
                <a:latin typeface="+mn-lt"/>
              </a:rPr>
              <a:t>	Floating point</a:t>
            </a:r>
          </a:p>
          <a:p>
            <a:r>
              <a:rPr lang="en-US" sz="2400" kern="0">
                <a:solidFill>
                  <a:srgbClr val="393939"/>
                </a:solidFill>
                <a:latin typeface="+mn-lt"/>
              </a:rPr>
              <a:t>This state is called a HIGH impedance state, indeterminate state or high Z-state wherein the pin toggles between HIGH and LOW induced by the external noise. Here basically the pin is not connected to either to the +</a:t>
            </a:r>
            <a:r>
              <a:rPr lang="en-US" sz="2400" kern="0" err="1">
                <a:solidFill>
                  <a:srgbClr val="393939"/>
                </a:solidFill>
                <a:latin typeface="+mn-lt"/>
              </a:rPr>
              <a:t>Vcc</a:t>
            </a:r>
            <a:r>
              <a:rPr lang="en-US" sz="2400" kern="0">
                <a:solidFill>
                  <a:srgbClr val="393939"/>
                </a:solidFill>
                <a:latin typeface="+mn-lt"/>
              </a:rPr>
              <a:t> or the GND. Whenever a GPIO pin is not in use, it is basically in an input state with a High Impedance state. It is recommended to keep the unused pins in either pull-up or pull-down state to avoid leakage of current.</a:t>
            </a:r>
          </a:p>
          <a:p>
            <a:r>
              <a:rPr lang="en-US" sz="2400" kern="0">
                <a:solidFill>
                  <a:srgbClr val="393939"/>
                </a:solidFill>
                <a:latin typeface="+mn-lt"/>
              </a:rPr>
              <a:t>To avoid this HIGH impedance state, a pull-up or a pull-down register is introduced. Let us see what is the pull-up/pull-down configuration.</a:t>
            </a:r>
          </a:p>
          <a:p>
            <a:endParaRPr lang="en-US" sz="2400" kern="0">
              <a:latin typeface="+mn-lt"/>
            </a:endParaRPr>
          </a:p>
          <a:p>
            <a:endParaRPr lang="en-US">
              <a:latin typeface="+mn-lt"/>
            </a:endParaRP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a:solidFill>
                  <a:srgbClr val="393939"/>
                </a:solidFill>
                <a:effectLst/>
                <a:latin typeface="georgia" panose="02040502050405020303" pitchFamily="18" charset="0"/>
              </a:rPr>
              <a:t>Floating point</a:t>
            </a:r>
            <a:endParaRPr lang="en-US"/>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4309844" cy="2031325"/>
          </a:xfrm>
          <a:prstGeom prst="rect">
            <a:avLst/>
          </a:prstGeom>
          <a:noFill/>
        </p:spPr>
        <p:txBody>
          <a:bodyPr wrap="square">
            <a:spAutoFit/>
          </a:bodyPr>
          <a:lstStyle/>
          <a:p>
            <a:pPr algn="l"/>
            <a:r>
              <a:rPr lang="en-US" b="1" i="0">
                <a:solidFill>
                  <a:srgbClr val="393939"/>
                </a:solidFill>
                <a:effectLst/>
                <a:latin typeface="+mn-lt"/>
              </a:rPr>
              <a:t>	Pull-Up:</a:t>
            </a:r>
          </a:p>
          <a:p>
            <a:pPr algn="l"/>
            <a:r>
              <a:rPr lang="en-US" b="0" i="0">
                <a:solidFill>
                  <a:srgbClr val="393939"/>
                </a:solidFill>
                <a:effectLst/>
                <a:latin typeface="+mn-lt"/>
              </a:rPr>
              <a:t>If the input is configured for internal pull-up, then the state will be HIGH unless an external pull-down register is used. This avoids the HIGH impedance state. The </a:t>
            </a:r>
            <a:r>
              <a:rPr lang="en-US">
                <a:solidFill>
                  <a:srgbClr val="393939"/>
                </a:solidFill>
                <a:latin typeface="+mn-lt"/>
              </a:rPr>
              <a:t>figure below</a:t>
            </a:r>
            <a:r>
              <a:rPr lang="en-US" b="0" i="0">
                <a:solidFill>
                  <a:srgbClr val="393939"/>
                </a:solidFill>
                <a:effectLst/>
                <a:latin typeface="+mn-lt"/>
              </a:rPr>
              <a:t> shows the pull-up register connected to the input buffer.</a:t>
            </a:r>
          </a:p>
        </p:txBody>
      </p:sp>
      <p:pic>
        <p:nvPicPr>
          <p:cNvPr id="9" name="Picture 8">
            <a:extLst>
              <a:ext uri="{FF2B5EF4-FFF2-40B4-BE49-F238E27FC236}">
                <a16:creationId xmlns:a16="http://schemas.microsoft.com/office/drawing/2014/main" id="{E1C4E62D-FA6A-177A-0FD5-4FE463BEA648}"/>
              </a:ext>
            </a:extLst>
          </p:cNvPr>
          <p:cNvPicPr>
            <a:picLocks noChangeAspect="1"/>
          </p:cNvPicPr>
          <p:nvPr/>
        </p:nvPicPr>
        <p:blipFill>
          <a:blip r:embed="rId2"/>
          <a:stretch>
            <a:fillRect/>
          </a:stretch>
        </p:blipFill>
        <p:spPr>
          <a:xfrm>
            <a:off x="1008776" y="3349395"/>
            <a:ext cx="2429214" cy="2457793"/>
          </a:xfrm>
          <a:prstGeom prst="rect">
            <a:avLst/>
          </a:prstGeom>
        </p:spPr>
      </p:pic>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1754326"/>
          </a:xfrm>
          <a:prstGeom prst="rect">
            <a:avLst/>
          </a:prstGeom>
          <a:noFill/>
        </p:spPr>
        <p:txBody>
          <a:bodyPr wrap="square">
            <a:spAutoFit/>
          </a:bodyPr>
          <a:lstStyle/>
          <a:p>
            <a:pPr algn="l"/>
            <a:r>
              <a:rPr lang="en-US" b="1" i="0">
                <a:solidFill>
                  <a:srgbClr val="393939"/>
                </a:solidFill>
                <a:effectLst/>
                <a:latin typeface="+mn-lt"/>
              </a:rPr>
              <a:t>	Pull-down:</a:t>
            </a:r>
          </a:p>
          <a:p>
            <a:pPr algn="l"/>
            <a:r>
              <a:rPr lang="en-US" b="0" i="0">
                <a:solidFill>
                  <a:srgbClr val="393939"/>
                </a:solidFill>
                <a:effectLst/>
                <a:latin typeface="+mn-lt"/>
              </a:rPr>
              <a:t>If the input is configured for pull-down, then the state will be LOW unless an external pull-up register is used. This avoids the HIGH impedance state. The </a:t>
            </a:r>
            <a:r>
              <a:rPr lang="en-US">
                <a:solidFill>
                  <a:srgbClr val="393939"/>
                </a:solidFill>
                <a:latin typeface="+mn-lt"/>
              </a:rPr>
              <a:t>figure below s</a:t>
            </a:r>
            <a:r>
              <a:rPr lang="en-US" b="0" i="0">
                <a:solidFill>
                  <a:srgbClr val="393939"/>
                </a:solidFill>
                <a:effectLst/>
                <a:latin typeface="+mn-lt"/>
              </a:rPr>
              <a:t>hows the pull-down register configuration.</a:t>
            </a:r>
          </a:p>
        </p:txBody>
      </p:sp>
      <p:pic>
        <p:nvPicPr>
          <p:cNvPr id="19" name="Picture 18">
            <a:extLst>
              <a:ext uri="{FF2B5EF4-FFF2-40B4-BE49-F238E27FC236}">
                <a16:creationId xmlns:a16="http://schemas.microsoft.com/office/drawing/2014/main" id="{95CFCE64-7A2C-95DC-0167-F1FBCDC93B25}"/>
              </a:ext>
            </a:extLst>
          </p:cNvPr>
          <p:cNvPicPr>
            <a:picLocks noChangeAspect="1"/>
          </p:cNvPicPr>
          <p:nvPr/>
        </p:nvPicPr>
        <p:blipFill>
          <a:blip r:embed="rId3"/>
          <a:stretch>
            <a:fillRect/>
          </a:stretch>
        </p:blipFill>
        <p:spPr>
          <a:xfrm>
            <a:off x="7478500" y="3230315"/>
            <a:ext cx="2838846" cy="2695951"/>
          </a:xfrm>
          <a:prstGeom prst="rect">
            <a:avLst/>
          </a:prstGeom>
        </p:spPr>
      </p:pic>
    </p:spTree>
    <p:extLst>
      <p:ext uri="{BB962C8B-B14F-4D97-AF65-F5344CB8AC3E}">
        <p14:creationId xmlns:p14="http://schemas.microsoft.com/office/powerpoint/2010/main" val="11769199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394774" y="1153266"/>
            <a:ext cx="5519465" cy="4667249"/>
          </a:xfrm>
        </p:spPr>
        <p:txBody>
          <a:bodyPr>
            <a:normAutofit lnSpcReduction="10000"/>
          </a:bodyPr>
          <a:lstStyle/>
          <a:p>
            <a:pPr algn="l"/>
            <a:r>
              <a:rPr lang="en-US" b="0" i="0">
                <a:solidFill>
                  <a:srgbClr val="393939"/>
                </a:solidFill>
                <a:effectLst/>
                <a:latin typeface="+mn-lt"/>
              </a:rPr>
              <a:t>There are two configurations:</a:t>
            </a:r>
          </a:p>
          <a:p>
            <a:pPr lvl="1">
              <a:buFont typeface="Arial" panose="020B0604020202020204" pitchFamily="34" charset="0"/>
              <a:buChar char="•"/>
            </a:pPr>
            <a:r>
              <a:rPr lang="en-US" b="0" i="0">
                <a:solidFill>
                  <a:srgbClr val="393939"/>
                </a:solidFill>
                <a:effectLst/>
                <a:latin typeface="+mn-lt"/>
              </a:rPr>
              <a:t>Push-Pull and</a:t>
            </a:r>
          </a:p>
          <a:p>
            <a:pPr lvl="1">
              <a:buFont typeface="Arial" panose="020B0604020202020204" pitchFamily="34" charset="0"/>
              <a:buChar char="•"/>
            </a:pPr>
            <a:r>
              <a:rPr lang="en-US">
                <a:solidFill>
                  <a:srgbClr val="393939"/>
                </a:solidFill>
                <a:latin typeface="+mn-lt"/>
              </a:rPr>
              <a:t>O</a:t>
            </a:r>
            <a:r>
              <a:rPr lang="en-US" b="0" i="0">
                <a:solidFill>
                  <a:srgbClr val="393939"/>
                </a:solidFill>
                <a:effectLst/>
                <a:latin typeface="+mn-lt"/>
              </a:rPr>
              <a:t>pen drain</a:t>
            </a:r>
          </a:p>
          <a:p>
            <a:pPr marL="0" indent="0">
              <a:buNone/>
            </a:pPr>
            <a:r>
              <a:rPr lang="en-US" b="1" i="0">
                <a:solidFill>
                  <a:srgbClr val="393939"/>
                </a:solidFill>
                <a:effectLst/>
                <a:latin typeface="+mn-lt"/>
              </a:rPr>
              <a:t>	Push-Pull</a:t>
            </a:r>
          </a:p>
          <a:p>
            <a:r>
              <a:rPr lang="en-US" b="0" i="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a:latin typeface="+mn-lt"/>
            </a:endParaRPr>
          </a:p>
        </p:txBody>
      </p:sp>
      <p:pic>
        <p:nvPicPr>
          <p:cNvPr id="5" name="Picture 4">
            <a:extLst>
              <a:ext uri="{FF2B5EF4-FFF2-40B4-BE49-F238E27FC236}">
                <a16:creationId xmlns:a16="http://schemas.microsoft.com/office/drawing/2014/main" id="{26CB824C-B6DE-9913-2602-E70C03971633}"/>
              </a:ext>
            </a:extLst>
          </p:cNvPr>
          <p:cNvPicPr>
            <a:picLocks noChangeAspect="1"/>
          </p:cNvPicPr>
          <p:nvPr/>
        </p:nvPicPr>
        <p:blipFill>
          <a:blip r:embed="rId2"/>
          <a:stretch>
            <a:fillRect/>
          </a:stretch>
        </p:blipFill>
        <p:spPr>
          <a:xfrm>
            <a:off x="5837938" y="1747603"/>
            <a:ext cx="6354062" cy="3362794"/>
          </a:xfrm>
          <a:prstGeom prst="rect">
            <a:avLst/>
          </a:prstGeom>
        </p:spPr>
      </p:pic>
    </p:spTree>
    <p:extLst>
      <p:ext uri="{BB962C8B-B14F-4D97-AF65-F5344CB8AC3E}">
        <p14:creationId xmlns:p14="http://schemas.microsoft.com/office/powerpoint/2010/main" val="4192342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ED0-D1BF-29F7-5920-B092C4AB850E}"/>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027AB609-EBF0-3AA1-ADEB-17ABC8C5A700}"/>
              </a:ext>
            </a:extLst>
          </p:cNvPr>
          <p:cNvSpPr>
            <a:spLocks noGrp="1"/>
          </p:cNvSpPr>
          <p:nvPr>
            <p:ph type="body" sz="quarter" idx="10"/>
          </p:nvPr>
        </p:nvSpPr>
        <p:spPr>
          <a:xfrm>
            <a:off x="394774" y="1153266"/>
            <a:ext cx="7016272" cy="4667249"/>
          </a:xfrm>
        </p:spPr>
        <p:txBody>
          <a:bodyPr/>
          <a:lstStyle/>
          <a:p>
            <a:pPr marL="0" indent="0">
              <a:buNone/>
            </a:pPr>
            <a:r>
              <a:rPr lang="en-US" b="1" i="0">
                <a:solidFill>
                  <a:srgbClr val="393939"/>
                </a:solidFill>
                <a:effectLst/>
                <a:latin typeface="+mn-lt"/>
              </a:rPr>
              <a:t>	Open drain</a:t>
            </a:r>
          </a:p>
          <a:p>
            <a:r>
              <a:rPr lang="en-US" b="0" i="0">
                <a:solidFill>
                  <a:srgbClr val="393939"/>
                </a:solidFill>
                <a:effectLst/>
                <a:latin typeface="+mn-lt"/>
              </a:rPr>
              <a:t>In this configuration the PMOS transistor is not present, making the output to be in high impedance state. This state is useless until a pull-up resistor either internal or external.</a:t>
            </a:r>
            <a:endParaRPr lang="en-US">
              <a:latin typeface="+mn-lt"/>
            </a:endParaRPr>
          </a:p>
        </p:txBody>
      </p:sp>
      <p:pic>
        <p:nvPicPr>
          <p:cNvPr id="5" name="Picture 4">
            <a:extLst>
              <a:ext uri="{FF2B5EF4-FFF2-40B4-BE49-F238E27FC236}">
                <a16:creationId xmlns:a16="http://schemas.microsoft.com/office/drawing/2014/main" id="{A72496E7-4A6E-D106-328D-8BEF21B54C31}"/>
              </a:ext>
            </a:extLst>
          </p:cNvPr>
          <p:cNvPicPr>
            <a:picLocks noChangeAspect="1"/>
          </p:cNvPicPr>
          <p:nvPr/>
        </p:nvPicPr>
        <p:blipFill>
          <a:blip r:embed="rId2"/>
          <a:stretch>
            <a:fillRect/>
          </a:stretch>
        </p:blipFill>
        <p:spPr>
          <a:xfrm>
            <a:off x="7411046" y="1603461"/>
            <a:ext cx="4601217" cy="4134427"/>
          </a:xfrm>
          <a:prstGeom prst="rect">
            <a:avLst/>
          </a:prstGeom>
        </p:spPr>
      </p:pic>
    </p:spTree>
    <p:extLst>
      <p:ext uri="{BB962C8B-B14F-4D97-AF65-F5344CB8AC3E}">
        <p14:creationId xmlns:p14="http://schemas.microsoft.com/office/powerpoint/2010/main" val="25615295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buNone/>
            </a:pPr>
            <a:r>
              <a:rPr lang="en-US" b="1" i="0">
                <a:solidFill>
                  <a:srgbClr val="393939"/>
                </a:solidFill>
                <a:effectLst/>
                <a:latin typeface="+mn-lt"/>
              </a:rPr>
              <a:t>	Analog Mode</a:t>
            </a:r>
          </a:p>
          <a:p>
            <a:pPr lvl="1"/>
            <a:r>
              <a:rPr lang="en-US" b="0" i="0">
                <a:solidFill>
                  <a:srgbClr val="393939"/>
                </a:solidFill>
                <a:effectLst/>
                <a:latin typeface="+mn-lt"/>
              </a:rPr>
              <a:t>In analog mode, it allows the use of peripherals including DAC, ADC</a:t>
            </a:r>
          </a:p>
          <a:p>
            <a:pPr marL="0" indent="0">
              <a:buNone/>
            </a:pPr>
            <a:r>
              <a:rPr lang="en-US" b="1" i="0">
                <a:solidFill>
                  <a:srgbClr val="393939"/>
                </a:solidFill>
                <a:effectLst/>
                <a:latin typeface="+mn-lt"/>
              </a:rPr>
              <a:t>	Alternate functionality mode</a:t>
            </a:r>
          </a:p>
          <a:p>
            <a:pPr lvl="1"/>
            <a:r>
              <a:rPr lang="en-US" b="0" i="0">
                <a:solidFill>
                  <a:srgbClr val="393939"/>
                </a:solidFill>
                <a:effectLst/>
                <a:latin typeface="+mn-lt"/>
              </a:rPr>
              <a:t>GPIO pins have the capability of to provide an alternate function apart from the regular three modes. The pins are multiplexed to provide functionalities like USART Tx pin, I2C data pin, etc.</a:t>
            </a:r>
            <a:endParaRPr lang="en-US">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dirty="0"/>
              <a:t>Pseudocode for debouncing </a:t>
            </a:r>
          </a:p>
          <a:p>
            <a:endParaRPr lang="en-US" dirty="0"/>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5AE6BB7-713D-CF48-291C-74F1B6E64390}"/>
              </a:ext>
            </a:extLst>
          </p:cNvPr>
          <p:cNvSpPr>
            <a:spLocks noGrp="1"/>
          </p:cNvSpPr>
          <p:nvPr>
            <p:ph type="pic" sz="quarter" idx="13"/>
          </p:nvPr>
        </p:nvSpPr>
        <p:spPr/>
      </p:sp>
      <p:sp>
        <p:nvSpPr>
          <p:cNvPr id="3" name="Title 2">
            <a:extLst>
              <a:ext uri="{FF2B5EF4-FFF2-40B4-BE49-F238E27FC236}">
                <a16:creationId xmlns:a16="http://schemas.microsoft.com/office/drawing/2014/main" id="{A4CD52AC-36CB-264A-0496-283420289AB5}"/>
              </a:ext>
            </a:extLst>
          </p:cNvPr>
          <p:cNvSpPr>
            <a:spLocks noGrp="1"/>
          </p:cNvSpPr>
          <p:nvPr>
            <p:ph type="ctrTitle"/>
          </p:nvPr>
        </p:nvSpPr>
        <p:spPr/>
        <p:txBody>
          <a:bodyPr/>
          <a:lstStyle/>
          <a:p>
            <a:r>
              <a:rPr lang="en-US"/>
              <a:t>C PRIMER</a:t>
            </a:r>
          </a:p>
        </p:txBody>
      </p:sp>
    </p:spTree>
    <p:extLst>
      <p:ext uri="{BB962C8B-B14F-4D97-AF65-F5344CB8AC3E}">
        <p14:creationId xmlns:p14="http://schemas.microsoft.com/office/powerpoint/2010/main" val="2898794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Ground RULES</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b="1" dirty="0"/>
              <a:t>There are no stupid questions!</a:t>
            </a:r>
          </a:p>
          <a:p>
            <a:r>
              <a:rPr lang="en-US" b="1" dirty="0"/>
              <a:t>Please be respectful to you colleagues</a:t>
            </a:r>
          </a:p>
          <a:p>
            <a:r>
              <a:rPr lang="en-US" b="1" dirty="0"/>
              <a:t>If you need to go to the bathroom, take a phone call, or take a small break you do not need to ask permission just leave without disturbing</a:t>
            </a:r>
          </a:p>
          <a:p>
            <a:r>
              <a:rPr lang="en-US" b="1" dirty="0"/>
              <a:t>Please interrupt me at any time during my presentation if you want to ask questions</a:t>
            </a:r>
          </a:p>
          <a:p>
            <a:r>
              <a:rPr lang="en-US" b="1" dirty="0"/>
              <a:t>Please tell me if I am going too fast or too slowly</a:t>
            </a:r>
          </a:p>
          <a:p>
            <a:r>
              <a:rPr lang="en-US" b="1" dirty="0"/>
              <a:t>The goal of this event is for you to understand the basic concepts, it is not for me to go through everything I have prepared</a:t>
            </a:r>
          </a:p>
          <a:p>
            <a:r>
              <a:rPr lang="en-US" b="1" dirty="0"/>
              <a:t>One big break from 12pm to 1pm for lunch</a:t>
            </a:r>
          </a:p>
          <a:p>
            <a:r>
              <a:rPr lang="en-US" b="1" dirty="0"/>
              <a:t>We will have small breaks that we can agree on</a:t>
            </a:r>
          </a:p>
          <a:p>
            <a:endParaRPr lang="en-US" b="1" dirty="0"/>
          </a:p>
        </p:txBody>
      </p:sp>
    </p:spTree>
    <p:extLst>
      <p:ext uri="{BB962C8B-B14F-4D97-AF65-F5344CB8AC3E}">
        <p14:creationId xmlns:p14="http://schemas.microsoft.com/office/powerpoint/2010/main" val="3029470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err="1"/>
              <a:t>Reprezentation</a:t>
            </a:r>
            <a:r>
              <a:rPr lang="en-US"/>
              <a:t>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85000" lnSpcReduction="20000"/>
          </a:bodyPr>
          <a:lstStyle/>
          <a:p>
            <a:r>
              <a:rPr lang="en-US" b="1"/>
              <a:t>What is the output of </a:t>
            </a:r>
            <a:r>
              <a:rPr lang="en-US" b="1" err="1"/>
              <a:t>sizeof</a:t>
            </a:r>
            <a:r>
              <a:rPr lang="en-US" b="1"/>
              <a:t>(int)?</a:t>
            </a:r>
          </a:p>
          <a:p>
            <a:r>
              <a:rPr lang="en-US" b="1"/>
              <a:t>What about </a:t>
            </a:r>
            <a:r>
              <a:rPr lang="en-US" b="1" err="1"/>
              <a:t>sizeof</a:t>
            </a:r>
            <a:r>
              <a:rPr lang="en-US" b="1"/>
              <a:t>(int*)?</a:t>
            </a:r>
          </a:p>
          <a:p>
            <a:r>
              <a:rPr lang="en-US"/>
              <a:t>Embedded device will use </a:t>
            </a:r>
            <a:r>
              <a:rPr lang="en-US" err="1"/>
              <a:t>stdint.h</a:t>
            </a:r>
            <a:r>
              <a:rPr lang="en-US"/>
              <a:t> or similar:</a:t>
            </a:r>
          </a:p>
          <a:p>
            <a:pPr lvl="1"/>
            <a:r>
              <a:rPr lang="en-US">
                <a:hlinkClick r:id="rId3"/>
              </a:rPr>
              <a:t>Link</a:t>
            </a:r>
            <a:endParaRPr lang="en-US"/>
          </a:p>
          <a:p>
            <a:r>
              <a:rPr lang="fr-FR"/>
              <a:t>Data types:</a:t>
            </a:r>
          </a:p>
          <a:p>
            <a:pPr lvl="1"/>
            <a:r>
              <a:rPr lang="fr-FR"/>
              <a:t>int8_t</a:t>
            </a:r>
          </a:p>
          <a:p>
            <a:pPr lvl="1"/>
            <a:r>
              <a:rPr lang="fr-FR"/>
              <a:t>int16_t</a:t>
            </a:r>
          </a:p>
          <a:p>
            <a:pPr lvl="1"/>
            <a:r>
              <a:rPr lang="fr-FR"/>
              <a:t>int32_t</a:t>
            </a:r>
          </a:p>
          <a:p>
            <a:pPr lvl="1"/>
            <a:r>
              <a:rPr lang="fr-FR"/>
              <a:t>uint8_t</a:t>
            </a:r>
          </a:p>
          <a:p>
            <a:pPr lvl="1"/>
            <a:r>
              <a:rPr lang="fr-FR"/>
              <a:t>uint16_t</a:t>
            </a:r>
          </a:p>
          <a:p>
            <a:pPr lvl="1"/>
            <a:r>
              <a:rPr lang="fr-FR"/>
              <a:t>uint32_t</a:t>
            </a:r>
          </a:p>
          <a:p>
            <a:pPr lvl="1"/>
            <a:r>
              <a:rPr lang="fr-FR"/>
              <a:t>uint64_t</a:t>
            </a:r>
          </a:p>
          <a:p>
            <a:pPr lvl="1"/>
            <a:r>
              <a:rPr lang="fr-FR"/>
              <a:t>Etc…</a:t>
            </a:r>
          </a:p>
          <a:p>
            <a:r>
              <a:rPr lang="fr-FR"/>
              <a:t>There </a:t>
            </a:r>
            <a:r>
              <a:rPr lang="fr-FR" err="1"/>
              <a:t>is</a:t>
            </a:r>
            <a:r>
              <a:rPr lang="fr-FR"/>
              <a:t> </a:t>
            </a:r>
            <a:r>
              <a:rPr lang="fr-FR" err="1"/>
              <a:t>limited</a:t>
            </a:r>
            <a:r>
              <a:rPr lang="fr-FR"/>
              <a:t> use </a:t>
            </a:r>
            <a:r>
              <a:rPr lang="en-US"/>
              <a:t>in embedded for signed operations, most of the data types encountered will be unsigned</a:t>
            </a:r>
          </a:p>
          <a:p>
            <a:pPr marL="169863" lvl="1" indent="0">
              <a:buNone/>
            </a:pPr>
            <a:endParaRPr lang="en-US"/>
          </a:p>
        </p:txBody>
      </p:sp>
    </p:spTree>
    <p:extLst>
      <p:ext uri="{BB962C8B-B14F-4D97-AF65-F5344CB8AC3E}">
        <p14:creationId xmlns:p14="http://schemas.microsoft.com/office/powerpoint/2010/main" val="4007625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a:t>A typical memory representation of a C program consists of the following sections.</a:t>
            </a:r>
          </a:p>
          <a:p>
            <a:pPr marL="0" indent="0">
              <a:buNone/>
            </a:pPr>
            <a:r>
              <a:rPr lang="en-US"/>
              <a:t>1. Text segment  (i.e. instructions)</a:t>
            </a:r>
          </a:p>
          <a:p>
            <a:pPr marL="0" indent="0">
              <a:buNone/>
            </a:pPr>
            <a:r>
              <a:rPr lang="en-US"/>
              <a:t>2. Initialized data segment </a:t>
            </a:r>
          </a:p>
          <a:p>
            <a:pPr marL="0" indent="0">
              <a:buNone/>
            </a:pPr>
            <a:r>
              <a:rPr lang="en-US"/>
              <a:t>3. Uninitialized data segment  (</a:t>
            </a:r>
            <a:r>
              <a:rPr lang="en-US" err="1"/>
              <a:t>bss</a:t>
            </a:r>
            <a:r>
              <a:rPr lang="en-US"/>
              <a:t>)</a:t>
            </a:r>
          </a:p>
          <a:p>
            <a:pPr marL="0" indent="0">
              <a:buNone/>
            </a:pPr>
            <a:r>
              <a:rPr lang="en-US"/>
              <a:t>4. Heap</a:t>
            </a:r>
          </a:p>
          <a:p>
            <a:pPr marL="0" indent="0">
              <a:buNone/>
            </a:pPr>
            <a:r>
              <a:rPr lang="en-US"/>
              <a:t>5. Stack </a:t>
            </a:r>
          </a:p>
          <a:p>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fontScale="92500" lnSpcReduction="10000"/>
          </a:bodyPr>
          <a:lstStyle/>
          <a:p>
            <a:r>
              <a:rPr lang="en-US" b="1"/>
              <a:t>Uninitialized Data Segment:</a:t>
            </a:r>
            <a:r>
              <a:rPr lang="en-US"/>
              <a:t> Uninitialized data segment often called the “</a:t>
            </a:r>
            <a:r>
              <a:rPr lang="en-US" b="1" err="1"/>
              <a:t>bss</a:t>
            </a:r>
            <a:r>
              <a:rPr lang="en-US"/>
              <a:t>” segment, named after an ancient assembler operator that stood for “</a:t>
            </a:r>
            <a:r>
              <a:rPr lang="en-US" b="1"/>
              <a:t>block started by symbol</a:t>
            </a:r>
            <a:r>
              <a:rPr lang="en-US"/>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br>
              <a:rPr lang="en-US"/>
            </a:br>
            <a:r>
              <a:rPr lang="en-US"/>
              <a:t>For instance, a variable declared static int </a:t>
            </a:r>
            <a:r>
              <a:rPr lang="en-US" err="1"/>
              <a:t>i</a:t>
            </a:r>
            <a:r>
              <a:rPr lang="en-US"/>
              <a:t>; would be contained in the BSS segment. </a:t>
            </a:r>
            <a:br>
              <a:rPr lang="en-US"/>
            </a:br>
            <a:r>
              <a:rPr lang="en-US"/>
              <a:t>For instance, a global variable declared int j; would be contained in the BSS segment.</a:t>
            </a:r>
          </a:p>
          <a:p>
            <a:r>
              <a:rPr lang="en-US" b="1"/>
              <a:t>Stack:</a:t>
            </a:r>
            <a:r>
              <a:rPr lang="en-US"/>
              <a:t> The stack area traditionally adjoined the heap area and grew in the opposite direction; when the stack pointer met the heap pointer, free memory was exhausted.</a:t>
            </a:r>
            <a:br>
              <a:rPr lang="en-US"/>
            </a:br>
            <a:r>
              <a:rPr lang="en-US"/>
              <a:t>The stack area contains the program stack, a LIFO structure, typically located in the higher parts of memory. A “stack pointer” register tracks the top of the stack; it is adjusted each time a value is “pushed” onto the stack. The set of values pushed for one function call is termed a “stack frame”; A stack frame consists at minimum of a return address.</a:t>
            </a:r>
            <a:br>
              <a:rPr lang="en-US"/>
            </a:br>
            <a:r>
              <a:rPr lang="en-US"/>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4252157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6"/>
            <a:ext cx="5701226" cy="2648383"/>
          </a:xfrm>
        </p:spPr>
        <p:txBody>
          <a:bodyPr>
            <a:normAutofit fontScale="85000" lnSpcReduction="20000"/>
          </a:bodyPr>
          <a:lstStyle/>
          <a:p>
            <a:r>
              <a:rPr lang="en-US"/>
              <a:t>In embedded C preprocessor defines are commonplace</a:t>
            </a:r>
          </a:p>
          <a:p>
            <a:r>
              <a:rPr lang="en-US"/>
              <a:t>They can be used to </a:t>
            </a:r>
          </a:p>
          <a:p>
            <a:pPr lvl="1"/>
            <a:r>
              <a:rPr lang="en-US"/>
              <a:t>optimize memory consumption using the #if defined or #ifdef</a:t>
            </a:r>
          </a:p>
          <a:p>
            <a:pPr lvl="2"/>
            <a:r>
              <a:rPr lang="en-US"/>
              <a:t>Can eliminate blocks of code via configuration(defined variables)</a:t>
            </a:r>
          </a:p>
          <a:p>
            <a:pPr lvl="1"/>
            <a:r>
              <a:rPr lang="en-US"/>
              <a:t>Shorthand for accessing memory/registers that is memory efficient(no need to store addresses and such in global variables)</a:t>
            </a:r>
          </a:p>
          <a:p>
            <a:pPr lvl="1"/>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297" y="1037636"/>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9057" y="3460843"/>
            <a:ext cx="7707683" cy="2931619"/>
          </a:xfrm>
          <a:prstGeom prst="rect">
            <a:avLst/>
          </a:prstGeom>
        </p:spPr>
      </p:pic>
    </p:spTree>
    <p:extLst>
      <p:ext uri="{BB962C8B-B14F-4D97-AF65-F5344CB8AC3E}">
        <p14:creationId xmlns:p14="http://schemas.microsoft.com/office/powerpoint/2010/main" val="17022069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16E338-843F-4784-A6A9-652AA0D976D2}"/>
              </a:ext>
            </a:extLst>
          </p:cNvPr>
          <p:cNvSpPr/>
          <p:nvPr/>
        </p:nvSpPr>
        <p:spPr>
          <a:xfrm>
            <a:off x="506247" y="634621"/>
            <a:ext cx="196613" cy="47582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57DB8FEC-ED8D-41FD-8C8C-00E9B78D8522}"/>
              </a:ext>
            </a:extLst>
          </p:cNvPr>
          <p:cNvSpPr>
            <a:spLocks noGrp="1"/>
          </p:cNvSpPr>
          <p:nvPr>
            <p:ph type="body" sz="quarter" idx="10"/>
          </p:nvPr>
        </p:nvSpPr>
        <p:spPr>
          <a:xfrm>
            <a:off x="1101196" y="755374"/>
            <a:ext cx="7439180" cy="5279666"/>
          </a:xfrm>
        </p:spPr>
        <p:txBody>
          <a:bodyPr>
            <a:normAutofit/>
          </a:bodyPr>
          <a:lstStyle/>
          <a:p>
            <a:pPr marL="0" indent="0">
              <a:buNone/>
            </a:pPr>
            <a:r>
              <a:rPr lang="en-US" sz="2500" b="1" cap="all">
                <a:solidFill>
                  <a:schemeClr val="tx1"/>
                </a:solidFill>
              </a:rPr>
              <a:t>Contents QUICK START GUIDE</a:t>
            </a:r>
          </a:p>
          <a:p>
            <a:pPr marL="0" indent="0">
              <a:spcBef>
                <a:spcPts val="1200"/>
              </a:spcBef>
              <a:buNone/>
            </a:pPr>
            <a:r>
              <a:rPr lang="en-US" sz="1900"/>
              <a:t>The new NXP PowerPoint Template</a:t>
            </a:r>
          </a:p>
          <a:p>
            <a:pPr marL="0" indent="0">
              <a:spcBef>
                <a:spcPts val="1200"/>
              </a:spcBef>
              <a:buNone/>
            </a:pPr>
            <a:r>
              <a:rPr lang="en-US" sz="1900"/>
              <a:t>Choosing the right version</a:t>
            </a:r>
          </a:p>
          <a:p>
            <a:pPr marL="0" indent="0">
              <a:spcBef>
                <a:spcPts val="1200"/>
              </a:spcBef>
              <a:buNone/>
            </a:pPr>
            <a:r>
              <a:rPr lang="en-US" sz="1900"/>
              <a:t>Add the NXP template</a:t>
            </a:r>
          </a:p>
          <a:p>
            <a:pPr marL="0" indent="0">
              <a:spcBef>
                <a:spcPts val="1200"/>
              </a:spcBef>
              <a:buNone/>
            </a:pPr>
            <a:r>
              <a:rPr lang="en-US" sz="1900"/>
              <a:t>Importing existing slides</a:t>
            </a:r>
          </a:p>
          <a:p>
            <a:pPr marL="0" indent="0">
              <a:spcBef>
                <a:spcPts val="1200"/>
              </a:spcBef>
              <a:buNone/>
            </a:pPr>
            <a:r>
              <a:rPr lang="en-US" sz="1900"/>
              <a:t>Creating new slides using layouts</a:t>
            </a:r>
          </a:p>
          <a:p>
            <a:pPr marL="0" indent="0">
              <a:spcBef>
                <a:spcPts val="1200"/>
              </a:spcBef>
              <a:buNone/>
            </a:pPr>
            <a:r>
              <a:rPr lang="en-US" sz="1900"/>
              <a:t>Color Palette</a:t>
            </a:r>
          </a:p>
          <a:p>
            <a:pPr marL="0" indent="0">
              <a:spcBef>
                <a:spcPts val="1200"/>
              </a:spcBef>
              <a:buNone/>
            </a:pPr>
            <a:endParaRPr lang="en-US" sz="1900"/>
          </a:p>
          <a:p>
            <a:pPr marL="0" indent="0">
              <a:spcBef>
                <a:spcPts val="1200"/>
              </a:spcBef>
              <a:buNone/>
            </a:pPr>
            <a:endParaRPr lang="en-US" sz="1900"/>
          </a:p>
        </p:txBody>
      </p:sp>
      <p:sp>
        <p:nvSpPr>
          <p:cNvPr id="11" name="TextBox 10">
            <a:extLst>
              <a:ext uri="{FF2B5EF4-FFF2-40B4-BE49-F238E27FC236}">
                <a16:creationId xmlns:a16="http://schemas.microsoft.com/office/drawing/2014/main" id="{3E1102C8-A84D-4B4A-8BDC-0C38CCCD3B42}"/>
              </a:ext>
            </a:extLst>
          </p:cNvPr>
          <p:cNvSpPr txBox="1"/>
          <p:nvPr/>
        </p:nvSpPr>
        <p:spPr>
          <a:xfrm>
            <a:off x="405518" y="5995285"/>
            <a:ext cx="5049078" cy="389614"/>
          </a:xfrm>
          <a:prstGeom prst="rect">
            <a:avLst/>
          </a:prstGeom>
          <a:noFill/>
        </p:spPr>
        <p:txBody>
          <a:bodyPr wrap="square" lIns="91440" tIns="45720" rIns="91440" rtlCol="0" anchor="b">
            <a:noAutofit/>
          </a:bodyPr>
          <a:lstStyle/>
          <a:p>
            <a:pPr algn="l"/>
            <a:r>
              <a:rPr lang="en-US" sz="1050" b="1" spc="300">
                <a:solidFill>
                  <a:schemeClr val="accent1"/>
                </a:solidFill>
                <a:latin typeface="Arial" panose="020B0604020202020204" pitchFamily="34" charset="0"/>
                <a:cs typeface="Arial" panose="020B0604020202020204" pitchFamily="34" charset="0"/>
              </a:rPr>
              <a:t>REMOVE THIS PAGE BEFORE USE </a:t>
            </a:r>
          </a:p>
        </p:txBody>
      </p:sp>
    </p:spTree>
    <p:extLst>
      <p:ext uri="{BB962C8B-B14F-4D97-AF65-F5344CB8AC3E}">
        <p14:creationId xmlns:p14="http://schemas.microsoft.com/office/powerpoint/2010/main" val="33243796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84097" cy="5460476"/>
          </a:xfrm>
        </p:spPr>
        <p:txBody>
          <a:bodyPr>
            <a:normAutofit fontScale="92500" lnSpcReduction="20000"/>
          </a:bodyPr>
          <a:lstStyle/>
          <a:p>
            <a:pPr>
              <a:buFont typeface="Arial" panose="020B0604020202020204" pitchFamily="34" charset="0"/>
              <a:buChar char="•"/>
            </a:pPr>
            <a:r>
              <a:rPr lang="en-US"/>
              <a:t>We have a C Program file with an extension of .c i.e. </a:t>
            </a:r>
            <a:r>
              <a:rPr lang="en-US" err="1"/>
              <a:t>hello.c</a:t>
            </a:r>
            <a:r>
              <a:rPr lang="en-US"/>
              <a:t> file.</a:t>
            </a:r>
          </a:p>
          <a:p>
            <a:pPr>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2"/>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5304245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lnSpcReduction="10000"/>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E1E80-861E-FFB4-8A18-F9FD9C4508A8}"/>
              </a:ext>
            </a:extLst>
          </p:cNvPr>
          <p:cNvSpPr>
            <a:spLocks noGrp="1"/>
          </p:cNvSpPr>
          <p:nvPr>
            <p:ph type="pic" sz="quarter" idx="13"/>
          </p:nvPr>
        </p:nvSpPr>
        <p:spPr/>
      </p:sp>
      <p:sp>
        <p:nvSpPr>
          <p:cNvPr id="3" name="Title 2">
            <a:extLst>
              <a:ext uri="{FF2B5EF4-FFF2-40B4-BE49-F238E27FC236}">
                <a16:creationId xmlns:a16="http://schemas.microsoft.com/office/drawing/2014/main" id="{8F242D08-DF98-C93A-AA48-03920D7B95DD}"/>
              </a:ext>
            </a:extLst>
          </p:cNvPr>
          <p:cNvSpPr>
            <a:spLocks noGrp="1"/>
          </p:cNvSpPr>
          <p:nvPr>
            <p:ph type="ctrTitle"/>
          </p:nvPr>
        </p:nvSpPr>
        <p:spPr/>
        <p:txBody>
          <a:bodyPr/>
          <a:lstStyle/>
          <a:p>
            <a:r>
              <a:rPr lang="en-US"/>
              <a:t>Interrupts</a:t>
            </a:r>
          </a:p>
        </p:txBody>
      </p:sp>
    </p:spTree>
    <p:extLst>
      <p:ext uri="{BB962C8B-B14F-4D97-AF65-F5344CB8AC3E}">
        <p14:creationId xmlns:p14="http://schemas.microsoft.com/office/powerpoint/2010/main" val="2753491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r>
              <a:rPr lang="en-US"/>
              <a:t>It is as if the main code operates as usual but the interrupt operates without the main code noticing!</a:t>
            </a:r>
          </a:p>
          <a:p>
            <a:endParaRPr lang="en-US"/>
          </a:p>
        </p:txBody>
      </p:sp>
    </p:spTree>
    <p:extLst>
      <p:ext uri="{BB962C8B-B14F-4D97-AF65-F5344CB8AC3E}">
        <p14:creationId xmlns:p14="http://schemas.microsoft.com/office/powerpoint/2010/main" val="39609565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endParaRPr lang="en-US" sz="1800"/>
          </a:p>
          <a:p>
            <a:r>
              <a:rPr lang="en-US" sz="1800"/>
              <a:t>The following pseudocode illustrates the idea:</a:t>
            </a:r>
          </a:p>
          <a:p>
            <a:endParaRPr lang="en-US" sz="1800"/>
          </a:p>
          <a:p>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139321"/>
          </a:xfrm>
          <a:prstGeom prst="rect">
            <a:avLst/>
          </a:prstGeom>
          <a:noFill/>
        </p:spPr>
        <p:txBody>
          <a:bodyPr wrap="square">
            <a:spAutoFit/>
          </a:bodyPr>
          <a:lstStyle/>
          <a:p>
            <a:r>
              <a:rPr lang="en-US"/>
              <a:t>This is an example of polling and you can see that the problem with polling is that the processor can do nothing else while it is waiting for the input pin to change state.</a:t>
            </a:r>
          </a:p>
          <a:p>
            <a:r>
              <a:rPr lang="en-US"/>
              <a:t>That is the advantage of interrupts - a program can be doing something completely different and does not waste processing power in a useless loop.</a:t>
            </a:r>
          </a:p>
          <a:p>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39829311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extLst>
              <p:ext uri="{D42A27DB-BD31-4B8C-83A1-F6EECF244321}">
                <p14:modId xmlns:p14="http://schemas.microsoft.com/office/powerpoint/2010/main" val="3752589954"/>
              </p:ext>
            </p:extLst>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a:bodyPr>
          <a:lstStyle/>
          <a:p>
            <a:pPr marL="0" indent="0">
              <a:buNone/>
            </a:pPr>
            <a:r>
              <a:rPr lang="en-US" b="1"/>
              <a:t>	ISR</a:t>
            </a:r>
          </a:p>
          <a:p>
            <a:r>
              <a:rPr lang="en-US"/>
              <a:t>An ISR is simply another program function. It is no different to any other function except that it does context switching (saving/restoring processor registers) and at the end of the function it re-enables interrupts.</a:t>
            </a:r>
          </a:p>
          <a:p>
            <a:r>
              <a:rPr lang="en-US"/>
              <a:t>After the ISR finishes program execution returns to the original program and it continues exactly from where it was interrupted. The original program will have no idea that this has happened.</a:t>
            </a:r>
          </a:p>
          <a:p>
            <a:pPr marL="0" indent="0">
              <a:buNone/>
            </a:pPr>
            <a:r>
              <a:rPr lang="en-US" b="1"/>
              <a:t>	Hardware Interrupt vector</a:t>
            </a:r>
          </a:p>
          <a:p>
            <a:r>
              <a:rPr lang="en-US"/>
              <a:t>This is a fixed address that contains the location of your ISR. In other micros there may be an interrupt vector for each vector – you have to make an interrupt routine for each one that you want to use. </a:t>
            </a:r>
          </a:p>
          <a:p>
            <a:r>
              <a:rPr lang="en-US"/>
              <a:t>You program the interrupt address with the address of your interrupt routine. Whenever the interrupt is triggered (and if the interrupt is unmasked) program operation jumps to the location of your interrupt routine.</a:t>
            </a:r>
          </a:p>
          <a:p>
            <a:pPr marL="0" indent="0">
              <a:buNone/>
            </a:pPr>
            <a:endParaRPr lang="en-US"/>
          </a:p>
        </p:txBody>
      </p:sp>
    </p:spTree>
    <p:extLst>
      <p:ext uri="{BB962C8B-B14F-4D97-AF65-F5344CB8AC3E}">
        <p14:creationId xmlns:p14="http://schemas.microsoft.com/office/powerpoint/2010/main" val="3777920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lnSpcReduction="10000"/>
          </a:bodyPr>
          <a:lstStyle/>
          <a:p>
            <a:pPr marL="169863" lvl="1" indent="0">
              <a:buNone/>
            </a:pPr>
            <a:r>
              <a:rPr lang="en-US" b="1"/>
              <a:t>	NMI</a:t>
            </a:r>
          </a:p>
          <a:p>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buNone/>
            </a:pPr>
            <a:r>
              <a:rPr lang="en-US" b="1"/>
              <a:t>	Context switching</a:t>
            </a:r>
          </a:p>
          <a:p>
            <a:r>
              <a:rPr lang="en-US"/>
              <a:t>This means that the register state is preserved at the start of an ISR and restored at the end of an ISR. It ensures that the function that was interrupted is not affected by the ISR.</a:t>
            </a:r>
          </a:p>
          <a:p>
            <a:pPr marL="0" indent="0">
              <a:buNone/>
            </a:pPr>
            <a:r>
              <a:rPr lang="en-US" b="1"/>
              <a:t>	Interrupt flags</a:t>
            </a:r>
          </a:p>
          <a:p>
            <a:r>
              <a:rPr lang="en-US"/>
              <a:t>Each hardware interrupt source has an associated interrupt flag - whenever the interrupt is triggered the corresponding interrupt flag is set. These flags are usually stored as bits within an interrupt register.</a:t>
            </a:r>
          </a:p>
          <a:p>
            <a:r>
              <a:rPr lang="en-US"/>
              <a:t>The processor can read from and write to the interrupt register, reading from it to find out which interrupts occurred and writing to it to clear the interrupt flags.</a:t>
            </a:r>
          </a:p>
          <a:p>
            <a:pPr marL="0" indent="0">
              <a:buNone/>
            </a:pPr>
            <a:endParaRPr lang="en-US"/>
          </a:p>
        </p:txBody>
      </p:sp>
    </p:spTree>
    <p:extLst>
      <p:ext uri="{BB962C8B-B14F-4D97-AF65-F5344CB8AC3E}">
        <p14:creationId xmlns:p14="http://schemas.microsoft.com/office/powerpoint/2010/main" val="6231696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4CD8-5FED-B1E2-1C3F-8EB9DF6B2F80}"/>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25A3C6C9-CC80-613B-36A3-C6B01130DFF9}"/>
              </a:ext>
            </a:extLst>
          </p:cNvPr>
          <p:cNvSpPr>
            <a:spLocks noGrp="1"/>
          </p:cNvSpPr>
          <p:nvPr>
            <p:ph type="body" sz="quarter" idx="10"/>
          </p:nvPr>
        </p:nvSpPr>
        <p:spPr/>
        <p:txBody>
          <a:bodyPr/>
          <a:lstStyle/>
          <a:p>
            <a:pPr marL="0" indent="0">
              <a:buNone/>
            </a:pPr>
            <a:r>
              <a:rPr lang="en-US" b="1"/>
              <a:t>	Hardware interrupt vector</a:t>
            </a:r>
          </a:p>
          <a:p>
            <a:r>
              <a:rPr lang="en-US"/>
              <a:t>The interrupt vector is a location in memory that you program with the address of your interrupt service routine (ISR). Whenever an unmasked interrupt occurs program execution starts from the address contained in the interrupt vector.</a:t>
            </a:r>
          </a:p>
        </p:txBody>
      </p:sp>
      <p:pic>
        <p:nvPicPr>
          <p:cNvPr id="5" name="Picture 4" descr="A picture containing text, screenshot, font, line&#10;&#10;Description automatically generated">
            <a:extLst>
              <a:ext uri="{FF2B5EF4-FFF2-40B4-BE49-F238E27FC236}">
                <a16:creationId xmlns:a16="http://schemas.microsoft.com/office/drawing/2014/main" id="{D2CC5F55-25BD-C372-A976-1ED90775D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012" y="3224538"/>
            <a:ext cx="7153275" cy="2876550"/>
          </a:xfrm>
          <a:prstGeom prst="rect">
            <a:avLst/>
          </a:prstGeom>
        </p:spPr>
      </p:pic>
    </p:spTree>
    <p:extLst>
      <p:ext uri="{BB962C8B-B14F-4D97-AF65-F5344CB8AC3E}">
        <p14:creationId xmlns:p14="http://schemas.microsoft.com/office/powerpoint/2010/main" val="538649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7402678" cy="3899380"/>
          </a:xfrm>
        </p:spPr>
        <p:txBody>
          <a:bodyPr>
            <a:normAutofit/>
          </a:bodyPr>
          <a:lstStyle/>
          <a:p>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932" y="2180400"/>
            <a:ext cx="4431799" cy="2114132"/>
          </a:xfrm>
          <a:prstGeom prst="rect">
            <a:avLst/>
          </a:prstGeom>
        </p:spPr>
      </p:pic>
    </p:spTree>
    <p:extLst>
      <p:ext uri="{BB962C8B-B14F-4D97-AF65-F5344CB8AC3E}">
        <p14:creationId xmlns:p14="http://schemas.microsoft.com/office/powerpoint/2010/main" val="3692176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Embedded Systems Introduction</a:t>
            </a:r>
          </a:p>
        </p:txBody>
      </p:sp>
    </p:spTree>
    <p:extLst>
      <p:ext uri="{BB962C8B-B14F-4D97-AF65-F5344CB8AC3E}">
        <p14:creationId xmlns:p14="http://schemas.microsoft.com/office/powerpoint/2010/main" val="37568443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27306298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499A964-2619-CA8F-1D2E-8927B51A4906}"/>
              </a:ext>
            </a:extLst>
          </p:cNvPr>
          <p:cNvSpPr>
            <a:spLocks noGrp="1"/>
          </p:cNvSpPr>
          <p:nvPr>
            <p:ph type="pic" sz="quarter" idx="13"/>
          </p:nvPr>
        </p:nvSpPr>
        <p:spPr/>
      </p:sp>
      <p:sp>
        <p:nvSpPr>
          <p:cNvPr id="3" name="Title 2">
            <a:extLst>
              <a:ext uri="{FF2B5EF4-FFF2-40B4-BE49-F238E27FC236}">
                <a16:creationId xmlns:a16="http://schemas.microsoft.com/office/drawing/2014/main" id="{484ED3DA-5FA1-1337-CD8B-C056CE60EECF}"/>
              </a:ext>
            </a:extLst>
          </p:cNvPr>
          <p:cNvSpPr>
            <a:spLocks noGrp="1"/>
          </p:cNvSpPr>
          <p:nvPr>
            <p:ph type="ctrTitle"/>
          </p:nvPr>
        </p:nvSpPr>
        <p:spPr/>
        <p:txBody>
          <a:bodyPr/>
          <a:lstStyle/>
          <a:p>
            <a:r>
              <a:rPr lang="en-US"/>
              <a:t>TIMER</a:t>
            </a:r>
          </a:p>
        </p:txBody>
      </p:sp>
    </p:spTree>
    <p:extLst>
      <p:ext uri="{BB962C8B-B14F-4D97-AF65-F5344CB8AC3E}">
        <p14:creationId xmlns:p14="http://schemas.microsoft.com/office/powerpoint/2010/main" val="10452358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fontScale="92500" lnSpcReduction="10000"/>
          </a:bodyPr>
          <a:lstStyle/>
          <a:p>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r>
              <a:rPr lang="en-US"/>
              <a:t>Every timer needs a clock source or </a:t>
            </a:r>
            <a:r>
              <a:rPr lang="en-US" err="1"/>
              <a:t>timebase</a:t>
            </a:r>
            <a:r>
              <a:rPr lang="en-US"/>
              <a:t>.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36326651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r>
              <a:rPr lang="en-US"/>
              <a:t>Delay functions cause something to happen after a period of time has elapsed. The diagram shows “A” resetting a timer to 0 and starting a delay of three ticks before “B” happens.</a:t>
            </a:r>
          </a:p>
          <a:p>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420306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477328"/>
          </a:xfrm>
          <a:prstGeom prst="rect">
            <a:avLst/>
          </a:prstGeom>
          <a:noFill/>
        </p:spPr>
        <p:txBody>
          <a:bodyPr wrap="square">
            <a:spAutoFit/>
          </a:bodyPr>
          <a:lstStyle/>
          <a:p>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554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1043905-27BE-47BD-C8CA-73C4E7BD35C1}"/>
              </a:ext>
            </a:extLst>
          </p:cNvPr>
          <p:cNvSpPr>
            <a:spLocks noGrp="1"/>
          </p:cNvSpPr>
          <p:nvPr>
            <p:ph type="pic" sz="quarter" idx="13"/>
          </p:nvPr>
        </p:nvSpPr>
        <p:spPr/>
      </p:sp>
      <p:sp>
        <p:nvSpPr>
          <p:cNvPr id="3" name="Title 2">
            <a:extLst>
              <a:ext uri="{FF2B5EF4-FFF2-40B4-BE49-F238E27FC236}">
                <a16:creationId xmlns:a16="http://schemas.microsoft.com/office/drawing/2014/main" id="{03DD6870-7B76-0FF1-ECDA-2B33B3F8051D}"/>
              </a:ext>
            </a:extLst>
          </p:cNvPr>
          <p:cNvSpPr>
            <a:spLocks noGrp="1"/>
          </p:cNvSpPr>
          <p:nvPr>
            <p:ph type="ctrTitle"/>
          </p:nvPr>
        </p:nvSpPr>
        <p:spPr/>
        <p:txBody>
          <a:bodyPr/>
          <a:lstStyle/>
          <a:p>
            <a:r>
              <a:rPr lang="en-US"/>
              <a:t>PWM</a:t>
            </a:r>
          </a:p>
        </p:txBody>
      </p:sp>
    </p:spTree>
    <p:extLst>
      <p:ext uri="{BB962C8B-B14F-4D97-AF65-F5344CB8AC3E}">
        <p14:creationId xmlns:p14="http://schemas.microsoft.com/office/powerpoint/2010/main" val="18974556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r>
              <a:rPr lang="en-US"/>
              <a:t>PWM timers are commonly used for motion control and dimming LEDs. Examples of these applications are included here.</a:t>
            </a:r>
          </a:p>
          <a:p>
            <a:pPr marL="0" indent="0">
              <a:buNone/>
            </a:pPr>
            <a:r>
              <a:rPr lang="en-US" b="1"/>
              <a:t>	Duty Cycle</a:t>
            </a:r>
          </a:p>
          <a:p>
            <a:r>
              <a:rPr lang="en-US"/>
              <a:t>Duty cycle is the amount of time a digital signal is in the “active” state relative to the period of the signal. Duty cycle is usually given as a percentage.</a:t>
            </a:r>
          </a:p>
          <a:p>
            <a:r>
              <a:rPr lang="en-US"/>
              <a:t>For example, a perfect square wave with equal high time and low time has a duty cycle of 50%. Here is a diagram showing duty cycle in a general way.</a:t>
            </a:r>
          </a:p>
          <a:p>
            <a:r>
              <a:rPr lang="en-US"/>
              <a:t>If active high, the duty cycle is </a:t>
            </a:r>
          </a:p>
          <a:p>
            <a:pPr marL="0" indent="0">
              <a:buNone/>
            </a:pPr>
            <a:r>
              <a:rPr lang="en-US">
                <a:effectLst/>
              </a:rPr>
              <a:t>(Width ÷ Period) ✕ 100 ＝ (3 ÷ 10) ✕ 100 ＝ 30% </a:t>
            </a:r>
          </a:p>
          <a:p>
            <a:r>
              <a:rPr lang="en-US"/>
              <a:t>If we define the signal as active low, </a:t>
            </a:r>
          </a:p>
          <a:p>
            <a:r>
              <a:rPr lang="en-US"/>
              <a:t>the duty cycle is 70%.</a:t>
            </a:r>
          </a:p>
          <a:p>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12524923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2327808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What is an embedded system?</a:t>
            </a: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An embedded system is a combination of</a:t>
            </a:r>
          </a:p>
          <a:p>
            <a:pPr lvl="1"/>
            <a:r>
              <a:rPr lang="en-US"/>
              <a:t>a processor, </a:t>
            </a:r>
          </a:p>
          <a:p>
            <a:pPr lvl="1"/>
            <a:r>
              <a:rPr lang="en-US"/>
              <a:t>memory, </a:t>
            </a:r>
          </a:p>
          <a:p>
            <a:pPr lvl="1"/>
            <a:r>
              <a:rPr lang="en-US"/>
              <a:t>and (input/output) peripherals</a:t>
            </a:r>
          </a:p>
          <a:p>
            <a:pPr lvl="2"/>
            <a:endParaRPr lang="en-US"/>
          </a:p>
          <a:p>
            <a:r>
              <a:rPr lang="en-US"/>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638827" y="4264758"/>
            <a:ext cx="2617940"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7327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592898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D4B456-B367-64E5-A3DC-F97C68C971B4}"/>
              </a:ext>
            </a:extLst>
          </p:cNvPr>
          <p:cNvSpPr>
            <a:spLocks noGrp="1"/>
          </p:cNvSpPr>
          <p:nvPr>
            <p:ph type="pic" sz="quarter" idx="13"/>
          </p:nvPr>
        </p:nvSpPr>
        <p:spPr/>
      </p:sp>
      <p:sp>
        <p:nvSpPr>
          <p:cNvPr id="3" name="Title 2">
            <a:extLst>
              <a:ext uri="{FF2B5EF4-FFF2-40B4-BE49-F238E27FC236}">
                <a16:creationId xmlns:a16="http://schemas.microsoft.com/office/drawing/2014/main" id="{2D10A0C1-3655-102B-F961-6C402DD6009A}"/>
              </a:ext>
            </a:extLst>
          </p:cNvPr>
          <p:cNvSpPr>
            <a:spLocks noGrp="1"/>
          </p:cNvSpPr>
          <p:nvPr>
            <p:ph type="ctrTitle"/>
          </p:nvPr>
        </p:nvSpPr>
        <p:spPr/>
        <p:txBody>
          <a:bodyPr/>
          <a:lstStyle/>
          <a:p>
            <a:r>
              <a:rPr lang="en-US"/>
              <a:t>UART</a:t>
            </a:r>
          </a:p>
        </p:txBody>
      </p:sp>
    </p:spTree>
    <p:extLst>
      <p:ext uri="{BB962C8B-B14F-4D97-AF65-F5344CB8AC3E}">
        <p14:creationId xmlns:p14="http://schemas.microsoft.com/office/powerpoint/2010/main" val="28058415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r>
              <a:rPr lang="en-US"/>
              <a:t>UART stands for Universal Asynchronous Receiver/Transmitter. It’s a physical circuit in a microcontroller, or a stand-alone IC. A UART’s main purpose is to transmit and receive serial data.</a:t>
            </a:r>
          </a:p>
          <a:p>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654" y="433343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r>
              <a:rPr lang="en-US" sz="2000"/>
              <a:t>The UART that is going to transmit data receives the data from a data bus. The data bus is used to send data to the UART by another device like a CPU, memory, or microcontroller. Data is transferred from the data bus to the transmitting UART in parallel form. After the transmitting UART gets the parallel data from the data bus, it adds a start bit, a parity bit, and a stop bit, creating the data packet. 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a:t>UART transmitted data is organized into </a:t>
            </a:r>
            <a:r>
              <a:rPr lang="en-US" i="1"/>
              <a:t>packets</a:t>
            </a:r>
            <a:r>
              <a:rPr lang="en-US"/>
              <a:t>. Each packet contains 1 start bit, 5 to 9 data bits (depending on the UART), an optional </a:t>
            </a:r>
            <a:r>
              <a:rPr lang="en-US" i="1"/>
              <a:t>parity</a:t>
            </a:r>
            <a:r>
              <a:rPr lang="en-US"/>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53264"/>
            <a:ext cx="7678251" cy="2786171"/>
          </a:xfrm>
        </p:spPr>
        <p:txBody>
          <a:bodyPr>
            <a:normAutofit lnSpcReduction="10000"/>
          </a:bodyPr>
          <a:lstStyle/>
          <a:p>
            <a:pPr marL="0" indent="0">
              <a:buNone/>
            </a:pPr>
            <a:r>
              <a:rPr lang="en-US" sz="1600" b="1"/>
              <a:t>	Start Bit</a:t>
            </a:r>
          </a:p>
          <a:p>
            <a:r>
              <a:rPr lang="en-US" sz="160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buNone/>
            </a:pPr>
            <a:r>
              <a:rPr lang="en-US" sz="1600" b="1"/>
              <a:t>	Data Frame</a:t>
            </a:r>
          </a:p>
          <a:p>
            <a:r>
              <a:rPr lang="en-US" sz="160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967479"/>
          </a:xfrm>
          <a:prstGeom prst="rect">
            <a:avLst/>
          </a:prstGeom>
          <a:noFill/>
        </p:spPr>
        <p:txBody>
          <a:bodyPr wrap="square">
            <a:spAutoFit/>
          </a:bodyPr>
          <a:lstStyle/>
          <a:p>
            <a:pPr marL="0" indent="0">
              <a:buNone/>
            </a:pPr>
            <a:r>
              <a:rPr lang="en-US" sz="1600" b="1"/>
              <a:t>	Parity</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 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buNone/>
            </a:pPr>
            <a:r>
              <a:rPr lang="en-US" sz="1600" b="1"/>
              <a:t>	Stop Bits</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To signal the end of the data packet, the sending UART drives the data transmission line from a low voltage to a high voltage for at least two 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actually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82" y="4467054"/>
            <a:ext cx="11837617" cy="1976882"/>
          </a:xfrm>
          <a:prstGeom prst="rect">
            <a:avLst/>
          </a:prstGeom>
        </p:spPr>
      </p:pic>
    </p:spTree>
    <p:extLst>
      <p:ext uri="{BB962C8B-B14F-4D97-AF65-F5344CB8AC3E}">
        <p14:creationId xmlns:p14="http://schemas.microsoft.com/office/powerpoint/2010/main" val="28244762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9F2B67-DEDF-D703-0550-B21A54C9FC61}"/>
              </a:ext>
            </a:extLst>
          </p:cNvPr>
          <p:cNvSpPr>
            <a:spLocks noGrp="1"/>
          </p:cNvSpPr>
          <p:nvPr>
            <p:ph type="pic" sz="quarter" idx="13"/>
          </p:nvPr>
        </p:nvSpPr>
        <p:spPr/>
      </p:sp>
      <p:sp>
        <p:nvSpPr>
          <p:cNvPr id="3" name="Title 2">
            <a:extLst>
              <a:ext uri="{FF2B5EF4-FFF2-40B4-BE49-F238E27FC236}">
                <a16:creationId xmlns:a16="http://schemas.microsoft.com/office/drawing/2014/main" id="{20F0F357-139F-421A-8E31-FFD5803C3E01}"/>
              </a:ext>
            </a:extLst>
          </p:cNvPr>
          <p:cNvSpPr>
            <a:spLocks noGrp="1"/>
          </p:cNvSpPr>
          <p:nvPr>
            <p:ph type="ctrTitle"/>
          </p:nvPr>
        </p:nvSpPr>
        <p:spPr/>
        <p:txBody>
          <a:bodyPr>
            <a:normAutofit/>
          </a:bodyPr>
          <a:lstStyle/>
          <a:p>
            <a:r>
              <a:rPr lang="en-US" b="1" cap="all"/>
              <a:t>TESTING</a:t>
            </a:r>
            <a:endParaRPr lang="en-US" sz="3900"/>
          </a:p>
        </p:txBody>
      </p:sp>
    </p:spTree>
    <p:extLst>
      <p:ext uri="{BB962C8B-B14F-4D97-AF65-F5344CB8AC3E}">
        <p14:creationId xmlns:p14="http://schemas.microsoft.com/office/powerpoint/2010/main" val="23011039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fontScale="92500" lnSpcReduction="10000"/>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a:t>
            </a:r>
          </a:p>
          <a:p>
            <a:pPr lvl="1">
              <a:buFont typeface="Arial" panose="020B0604020202020204" pitchFamily="34" charset="0"/>
              <a:buChar char="•"/>
            </a:pPr>
            <a:r>
              <a:rPr lang="en-US" b="1" dirty="0"/>
              <a:t>Integration testing</a:t>
            </a:r>
            <a:endParaRPr lang="en-US" dirty="0"/>
          </a:p>
          <a:p>
            <a:pPr lvl="1">
              <a:buFont typeface="Arial" panose="020B0604020202020204" pitchFamily="34" charset="0"/>
              <a:buChar char="•"/>
            </a:pPr>
            <a:r>
              <a:rPr lang="en-US" b="1" dirty="0"/>
              <a:t>Unit testing</a:t>
            </a:r>
            <a:endParaRPr lang="en-US" dirty="0"/>
          </a:p>
          <a:p>
            <a:pPr lvl="1">
              <a:buFont typeface="Arial" panose="020B0604020202020204" pitchFamily="34" charset="0"/>
              <a:buChar char="•"/>
            </a:pPr>
            <a:r>
              <a:rPr lang="en-US" b="1" dirty="0"/>
              <a:t>Functional testing</a:t>
            </a:r>
            <a:endParaRPr lang="en-US" dirty="0"/>
          </a:p>
          <a:p>
            <a:pPr lvl="1">
              <a:buFont typeface="Arial" panose="020B0604020202020204" pitchFamily="34" charset="0"/>
              <a:buChar char="•"/>
            </a:pPr>
            <a:r>
              <a:rPr lang="en-US" b="1" dirty="0"/>
              <a:t>Performance testing</a:t>
            </a:r>
          </a:p>
          <a:p>
            <a:pPr lvl="1">
              <a:buFont typeface="Arial" panose="020B0604020202020204" pitchFamily="34" charset="0"/>
              <a:buChar char="•"/>
            </a:pPr>
            <a:r>
              <a:rPr lang="en-US" b="1" dirty="0"/>
              <a:t>Regression testing</a:t>
            </a:r>
            <a:endParaRPr lang="en-US" dirty="0"/>
          </a:p>
          <a:p>
            <a:pPr lvl="1">
              <a:buFont typeface="Arial" panose="020B0604020202020204" pitchFamily="34" charset="0"/>
              <a:buChar char="•"/>
            </a:pPr>
            <a:r>
              <a:rPr lang="en-US" b="1" dirty="0"/>
              <a:t>Stress testing</a:t>
            </a:r>
            <a:endParaRPr lang="en-US" dirty="0"/>
          </a:p>
          <a:p>
            <a:pPr lvl="1">
              <a:buFont typeface="Arial" panose="020B0604020202020204" pitchFamily="34" charset="0"/>
              <a:buChar char="•"/>
            </a:pPr>
            <a:r>
              <a:rPr lang="en-US" b="1" dirty="0"/>
              <a:t>Usability testing</a:t>
            </a:r>
            <a:endParaRPr lang="en-US" dirty="0"/>
          </a:p>
          <a:p>
            <a:r>
              <a:rPr lang="en-US" dirty="0"/>
              <a:t>In each case, validating base requirements is a critical assessment. </a:t>
            </a:r>
          </a:p>
          <a:p>
            <a:r>
              <a:rPr lang="en-US" dirty="0"/>
              <a:t>Even a simple application can be subject to a large number and variety of tests. Testing effectiveness is optimized by running the fewest number of tests to find the largest number of defects.</a:t>
            </a:r>
          </a:p>
          <a:p>
            <a:endParaRPr lang="en-US" dirty="0"/>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1ED1-2E90-2E07-CCA6-2F7C130DB4BC}"/>
              </a:ext>
            </a:extLst>
          </p:cNvPr>
          <p:cNvSpPr>
            <a:spLocks noGrp="1"/>
          </p:cNvSpPr>
          <p:nvPr>
            <p:ph type="title"/>
          </p:nvPr>
        </p:nvSpPr>
        <p:spPr/>
        <p:txBody>
          <a:bodyPr/>
          <a:lstStyle/>
          <a:p>
            <a:r>
              <a:rPr lang="en-US"/>
              <a:t>History of testing</a:t>
            </a:r>
          </a:p>
        </p:txBody>
      </p:sp>
      <p:sp>
        <p:nvSpPr>
          <p:cNvPr id="3" name="Text Placeholder 2">
            <a:extLst>
              <a:ext uri="{FF2B5EF4-FFF2-40B4-BE49-F238E27FC236}">
                <a16:creationId xmlns:a16="http://schemas.microsoft.com/office/drawing/2014/main" id="{E1B0978D-09B9-C60B-75F7-C7D126B6DE06}"/>
              </a:ext>
            </a:extLst>
          </p:cNvPr>
          <p:cNvSpPr>
            <a:spLocks noGrp="1"/>
          </p:cNvSpPr>
          <p:nvPr>
            <p:ph type="body" sz="quarter" idx="10"/>
          </p:nvPr>
        </p:nvSpPr>
        <p:spPr/>
        <p:txBody>
          <a:bodyPr>
            <a:normAutofit fontScale="92500" lnSpcReduction="10000"/>
          </a:bodyPr>
          <a:lstStyle/>
          <a:p>
            <a:r>
              <a:rPr lang="en-US" dirty="0"/>
              <a:t>Software testing arrived alongside the development of software, which had its beginnings just after the second world war. Computer scientist Tom Kilburn is credited with writing the first piece of software, which debuted on June 21, 1948, at the University of Manchester in England. It performed mathematical calculations using machine code instructions.</a:t>
            </a:r>
          </a:p>
          <a:p>
            <a:r>
              <a:rPr lang="en-US" dirty="0"/>
              <a:t>Debugging was the main testing method at the time and remained so for the next two decades. By the 1980s, development teams looked beyond isolating and fixing software bugs to testing applications in real-world settings. It set the stage for a broader view of testing, which encompassed a quality assurance process that was part of the software development life cycle.</a:t>
            </a:r>
          </a:p>
          <a:p>
            <a:r>
              <a:rPr lang="en-US" dirty="0"/>
              <a:t>“In the 1990s, there was a transition from testing to a more comprehensive process called quality assurance, which covers the entire software development cycle and affects the processes of planning, design, creation and execution of test cases, support for existing test cases and test environments,” says Alexander </a:t>
            </a:r>
            <a:r>
              <a:rPr lang="en-US" dirty="0" err="1"/>
              <a:t>Yaroshko</a:t>
            </a:r>
            <a:r>
              <a:rPr lang="en-US" dirty="0"/>
              <a:t> in his post on the </a:t>
            </a:r>
            <a:r>
              <a:rPr lang="en-US" dirty="0" err="1"/>
              <a:t>uTest</a:t>
            </a:r>
            <a:r>
              <a:rPr lang="en-US" dirty="0"/>
              <a:t> developer site.</a:t>
            </a:r>
          </a:p>
          <a:p>
            <a:r>
              <a:rPr lang="en-US" dirty="0"/>
              <a:t>“Testing had reached a qualitatively new level, which led to the further development of methodologies, the emergence of powerful tools for managing the testing process and test automation tools.”</a:t>
            </a:r>
          </a:p>
          <a:p>
            <a:endParaRPr lang="en-US" dirty="0"/>
          </a:p>
        </p:txBody>
      </p:sp>
    </p:spTree>
    <p:extLst>
      <p:ext uri="{BB962C8B-B14F-4D97-AF65-F5344CB8AC3E}">
        <p14:creationId xmlns:p14="http://schemas.microsoft.com/office/powerpoint/2010/main" val="1992172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The characteristics of an embedded system</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Because an embedded system typically controls physical operations of the machine that it is embedded within, it often has real-time computing constraints.</a:t>
            </a:r>
          </a:p>
          <a:p>
            <a:pPr lvl="1"/>
            <a:r>
              <a:rPr lang="en-US"/>
              <a:t>Real-time is not necessarily high performance</a:t>
            </a:r>
          </a:p>
          <a:p>
            <a:r>
              <a:rPr lang="en-US"/>
              <a:t>Other systems have low power requirements, since they depend on batteries or other limited power sources.</a:t>
            </a:r>
          </a:p>
          <a:p>
            <a:pPr lvl="1"/>
            <a:r>
              <a:rPr lang="en-US"/>
              <a:t>For example, contactless smart cards or solar powered systems.</a:t>
            </a:r>
          </a:p>
          <a:p>
            <a:r>
              <a:rPr lang="en-US"/>
              <a:t>Most devices are for mass production and hence have low-cost targets.</a:t>
            </a:r>
          </a:p>
          <a:p>
            <a:pPr lvl="1"/>
            <a:r>
              <a:rPr lang="en-US"/>
              <a:t>Like authentication chips in electronic devices or disposable public transport cards</a:t>
            </a:r>
          </a:p>
          <a:p>
            <a:r>
              <a:rPr lang="en-US"/>
              <a:t>Special operating conditions (for example automotive)</a:t>
            </a:r>
          </a:p>
          <a:p>
            <a:endParaRPr lang="en-US"/>
          </a:p>
          <a:p>
            <a:endParaRPr lang="en-US"/>
          </a:p>
          <a:p>
            <a:endParaRPr lang="en-US"/>
          </a:p>
          <a:p>
            <a:endParaRPr lang="en-US"/>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92500" lnSpcReduction="20000"/>
          </a:bodyPr>
          <a:lstStyle/>
          <a:p>
            <a:r>
              <a:rPr lang="en-US" b="1" dirty="0"/>
              <a:t>Continuous testing</a:t>
            </a:r>
            <a:endParaRPr lang="en-US" dirty="0"/>
          </a:p>
          <a:p>
            <a:r>
              <a:rPr lang="en-US" dirty="0"/>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r>
              <a:rPr lang="en-US" dirty="0"/>
              <a:t>Doing test activities earlier in the cycle helps keep the testing effort at the forefront rather than as an afterthought to development. Earlier software tests also mean that defects are less expensive to resolve.</a:t>
            </a:r>
          </a:p>
          <a:p>
            <a:r>
              <a:rPr lang="en-US" dirty="0"/>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r>
              <a:rPr lang="en-US" dirty="0"/>
              <a:t>Example of a Software development flow and how Continuous Integration/Continuous Development could help:</a:t>
            </a:r>
          </a:p>
          <a:p>
            <a:r>
              <a:rPr lang="en-US" dirty="0">
                <a:hlinkClick r:id="rId2"/>
              </a:rPr>
              <a:t>https://github.com/electron/electron/pull/38776</a:t>
            </a:r>
            <a:endParaRPr lang="en-US" dirty="0"/>
          </a:p>
          <a:p>
            <a:endParaRPr lang="en-US" dirty="0"/>
          </a:p>
        </p:txBody>
      </p:sp>
    </p:spTree>
    <p:extLst>
      <p:ext uri="{BB962C8B-B14F-4D97-AF65-F5344CB8AC3E}">
        <p14:creationId xmlns:p14="http://schemas.microsoft.com/office/powerpoint/2010/main" val="4241445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4" y="1153266"/>
            <a:ext cx="6932537" cy="5120366"/>
          </a:xfrm>
        </p:spPr>
        <p:txBody>
          <a:bodyPr>
            <a:normAutofit fontScale="92500" lnSpcReduction="10000"/>
          </a:bodyPr>
          <a:lstStyle/>
          <a:p>
            <a:r>
              <a:rPr lang="en-US" dirty="0"/>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r>
              <a:rPr lang="en-US" dirty="0"/>
              <a:t>Consider Nissan having to recall over 1 million cars due to a software defect in the airbag sensor detectors. Or a software bug that caused the failure of a USD 1.2 billion military satellite launch. </a:t>
            </a:r>
            <a:r>
              <a:rPr lang="en-US" baseline="30000" dirty="0"/>
              <a:t> </a:t>
            </a:r>
            <a:r>
              <a:rPr lang="en-US" dirty="0"/>
              <a:t>The numbers speak for themselves. Software failures in the US cost the economy USD 1.1 trillion in assets in 2016. What’s more, they impacted 4.4 billion customers.</a:t>
            </a:r>
          </a:p>
          <a:p>
            <a:r>
              <a:rPr lang="en-US" dirty="0"/>
              <a:t>Though testing itself costs money, companies can save millions per year in development and support if they have a good testing technique and QA processes in place. </a:t>
            </a:r>
          </a:p>
          <a:p>
            <a:endParaRPr lang="en-US" dirty="0"/>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20532313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fontScale="92500" lnSpcReduction="20000"/>
          </a:bodyPr>
          <a:lstStyle/>
          <a:p>
            <a:r>
              <a:rPr lang="en-US" dirty="0"/>
              <a:t>Software testing follows a common process. Tasks or steps include defining the test environment, developing test cases, writing scripts, analyzing test results and submitting defect reports.</a:t>
            </a:r>
          </a:p>
          <a:p>
            <a:r>
              <a:rPr lang="en-US" dirty="0"/>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r>
              <a:rPr lang="en-US" dirty="0"/>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buFont typeface="Arial" panose="020B0604020202020204" pitchFamily="34" charset="0"/>
              <a:buChar char="•"/>
            </a:pPr>
            <a:r>
              <a:rPr lang="en-US" b="1" dirty="0"/>
              <a:t>Continuous testing</a:t>
            </a:r>
            <a:endParaRPr lang="en-US" dirty="0"/>
          </a:p>
          <a:p>
            <a:pPr lvl="1">
              <a:buFont typeface="Arial" panose="020B0604020202020204" pitchFamily="34" charset="0"/>
              <a:buChar char="•"/>
            </a:pPr>
            <a:r>
              <a:rPr lang="en-US" b="1" dirty="0"/>
              <a:t>Configuration management</a:t>
            </a:r>
          </a:p>
          <a:p>
            <a:pPr lvl="1">
              <a:buFont typeface="Arial" panose="020B0604020202020204" pitchFamily="34" charset="0"/>
              <a:buChar char="•"/>
            </a:pPr>
            <a:r>
              <a:rPr lang="en-US" b="1" dirty="0"/>
              <a:t>Service virtualization</a:t>
            </a:r>
            <a:endParaRPr lang="en-US" dirty="0"/>
          </a:p>
          <a:p>
            <a:pPr lvl="1">
              <a:buFont typeface="Arial" panose="020B0604020202020204" pitchFamily="34" charset="0"/>
              <a:buChar char="•"/>
            </a:pPr>
            <a:r>
              <a:rPr lang="en-US" b="1" dirty="0"/>
              <a:t>Defect or bug tracking</a:t>
            </a:r>
          </a:p>
          <a:p>
            <a:pPr lvl="1">
              <a:buFont typeface="Arial" panose="020B0604020202020204" pitchFamily="34" charset="0"/>
              <a:buChar char="•"/>
            </a:pPr>
            <a:r>
              <a:rPr lang="en-US" b="1" dirty="0"/>
              <a:t>Metrics and reporting</a:t>
            </a:r>
            <a:endParaRPr lang="en-US" dirty="0"/>
          </a:p>
          <a:p>
            <a:endParaRPr lang="en-US" dirty="0"/>
          </a:p>
        </p:txBody>
      </p:sp>
    </p:spTree>
    <p:extLst>
      <p:ext uri="{BB962C8B-B14F-4D97-AF65-F5344CB8AC3E}">
        <p14:creationId xmlns:p14="http://schemas.microsoft.com/office/powerpoint/2010/main" val="347732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dirty="0"/>
              <a:t>Performance data</a:t>
            </a:r>
          </a:p>
          <a:p>
            <a:pPr lvl="1"/>
            <a:r>
              <a:rPr lang="en-US" dirty="0"/>
              <a:t>Time measurement, memory consumption(stack, code size, heap etc.)</a:t>
            </a:r>
          </a:p>
          <a:p>
            <a:pPr lvl="1"/>
            <a:r>
              <a:rPr lang="en-US" dirty="0"/>
              <a:t>Make sure project performance is withing business/customer expectations</a:t>
            </a:r>
          </a:p>
          <a:p>
            <a:r>
              <a:rPr lang="en-US" dirty="0"/>
              <a:t>Code Coverage</a:t>
            </a:r>
          </a:p>
          <a:p>
            <a:pPr lvl="1"/>
            <a:r>
              <a:rPr lang="en-US" dirty="0"/>
              <a:t>Metric that shows how much code is being “touched” by testing</a:t>
            </a:r>
          </a:p>
          <a:p>
            <a:r>
              <a:rPr lang="en-US" dirty="0"/>
              <a:t>Static analysis</a:t>
            </a:r>
          </a:p>
          <a:p>
            <a:pPr lvl="1"/>
            <a:r>
              <a:rPr lang="en-US" dirty="0"/>
              <a:t>There are tools that can help us spot common issues </a:t>
            </a:r>
            <a:r>
              <a:rPr lang="en-US" dirty="0" err="1"/>
              <a:t>cppcheck</a:t>
            </a:r>
            <a:r>
              <a:rPr lang="en-US" dirty="0"/>
              <a:t>, MISRA etc.</a:t>
            </a:r>
          </a:p>
          <a:p>
            <a:pPr lvl="1"/>
            <a:endParaRPr lang="en-US" dirty="0"/>
          </a:p>
          <a:p>
            <a:pPr marL="169863" lvl="1" indent="0">
              <a:buNone/>
            </a:pPr>
            <a:r>
              <a:rPr lang="en-US" b="1" dirty="0"/>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buNone/>
            </a:pPr>
            <a:r>
              <a:rPr lang="en-US" dirty="0"/>
              <a:t>Embedded devices create more complexity in testing because of the device itself is rather limited in resources and has constraints that normal systems do not. Some examples would be:</a:t>
            </a:r>
          </a:p>
          <a:p>
            <a:r>
              <a:rPr lang="en-US" dirty="0"/>
              <a:t>Hardware dependency</a:t>
            </a:r>
          </a:p>
          <a:p>
            <a:r>
              <a:rPr lang="en-US" dirty="0"/>
              <a:t>Software vs hardware defects</a:t>
            </a:r>
          </a:p>
          <a:p>
            <a:r>
              <a:rPr lang="en-US" dirty="0"/>
              <a:t>Compliance testing</a:t>
            </a:r>
          </a:p>
          <a:p>
            <a:r>
              <a:rPr lang="en-US" dirty="0"/>
              <a:t>Reproducible defects</a:t>
            </a:r>
          </a:p>
          <a:p>
            <a:r>
              <a:rPr lang="en-US" dirty="0"/>
              <a:t>Not easy to automate</a:t>
            </a:r>
          </a:p>
          <a:p>
            <a:r>
              <a:rPr lang="en-US" dirty="0"/>
              <a:t>Software updates might be impossible</a:t>
            </a:r>
          </a:p>
        </p:txBody>
      </p:sp>
    </p:spTree>
    <p:extLst>
      <p:ext uri="{BB962C8B-B14F-4D97-AF65-F5344CB8AC3E}">
        <p14:creationId xmlns:p14="http://schemas.microsoft.com/office/powerpoint/2010/main" val="7410377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64703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microcontroller versus Microprocessor</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 microcontroller or MCU (microcontroller unit) is a small computer on a single integrated circuit (IC) chip. A microcontroller contains one or more CPUs (processor cores) along with memory and programmable input/output peripherals. </a:t>
            </a:r>
          </a:p>
          <a:p>
            <a:r>
              <a:rPr lang="en-US"/>
              <a:t>Microcontrollers are designed for embedded applications, in contrast to the microprocessors used in personal computers or other general-purpose applications consisting of various discrete chips.</a:t>
            </a:r>
          </a:p>
          <a:p>
            <a:pPr lvl="1"/>
            <a:endParaRPr lang="en-US"/>
          </a:p>
          <a:p>
            <a:r>
              <a:rPr lang="en-US"/>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r>
              <a:rPr lang="en-US"/>
              <a:t>Alternatively, classification is done based on CPU capabilities.</a:t>
            </a:r>
          </a:p>
        </p:txBody>
      </p:sp>
    </p:spTree>
    <p:extLst>
      <p:ext uri="{BB962C8B-B14F-4D97-AF65-F5344CB8AC3E}">
        <p14:creationId xmlns:p14="http://schemas.microsoft.com/office/powerpoint/2010/main" val="9915206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For lab</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lstStyle/>
          <a:p>
            <a:r>
              <a:rPr lang="en-US"/>
              <a:t>https://codeahoy.com/learn/cprogramming/ch46/</a:t>
            </a:r>
          </a:p>
        </p:txBody>
      </p:sp>
    </p:spTree>
    <p:extLst>
      <p:ext uri="{BB962C8B-B14F-4D97-AF65-F5344CB8AC3E}">
        <p14:creationId xmlns:p14="http://schemas.microsoft.com/office/powerpoint/2010/main" val="27116712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2B016A-DC1C-6BC8-1AA2-C1C04CB12DC5}"/>
              </a:ext>
            </a:extLst>
          </p:cNvPr>
          <p:cNvSpPr>
            <a:spLocks noGrp="1"/>
          </p:cNvSpPr>
          <p:nvPr>
            <p:ph type="pic" sz="quarter" idx="13"/>
          </p:nvPr>
        </p:nvSpPr>
        <p:spPr/>
      </p:sp>
      <p:sp>
        <p:nvSpPr>
          <p:cNvPr id="4" name="Title 3">
            <a:extLst>
              <a:ext uri="{FF2B5EF4-FFF2-40B4-BE49-F238E27FC236}">
                <a16:creationId xmlns:a16="http://schemas.microsoft.com/office/drawing/2014/main" id="{6CFBC616-783A-4480-80D6-3F5405B228DF}"/>
              </a:ext>
            </a:extLst>
          </p:cNvPr>
          <p:cNvSpPr>
            <a:spLocks noGrp="1"/>
          </p:cNvSpPr>
          <p:nvPr>
            <p:ph type="ctrTitle"/>
          </p:nvPr>
        </p:nvSpPr>
        <p:spPr/>
        <p:txBody>
          <a:bodyPr/>
          <a:lstStyle/>
          <a:p>
            <a:r>
              <a:rPr lang="en-US" b="1" cap="all"/>
              <a:t>Cryptography</a:t>
            </a:r>
            <a:endParaRPr lang="en-US" sz="3500"/>
          </a:p>
        </p:txBody>
      </p:sp>
    </p:spTree>
    <p:extLst>
      <p:ext uri="{BB962C8B-B14F-4D97-AF65-F5344CB8AC3E}">
        <p14:creationId xmlns:p14="http://schemas.microsoft.com/office/powerpoint/2010/main" val="661831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a:bodyPr>
          <a:lstStyle/>
          <a:p>
            <a:pPr marL="0" indent="0">
              <a:buNone/>
            </a:pPr>
            <a:endParaRPr lang="en-US" sz="2000"/>
          </a:p>
          <a:p>
            <a:pPr marL="0" indent="0">
              <a:buNone/>
            </a:pPr>
            <a:r>
              <a:rPr lang="en-US" sz="2000"/>
              <a:t>Cryptography is the science of using mathematics to encrypt and decrypt data.</a:t>
            </a:r>
          </a:p>
          <a:p>
            <a:pPr marL="0" indent="0">
              <a:buNone/>
            </a:pPr>
            <a:r>
              <a:rPr lang="en-US" sz="2000"/>
              <a:t>							Phil Zimmermann</a:t>
            </a:r>
          </a:p>
          <a:p>
            <a:pPr marL="0" indent="0">
              <a:buNone/>
            </a:pPr>
            <a:endParaRPr lang="en-US" sz="2000"/>
          </a:p>
          <a:p>
            <a:pPr marL="0" indent="0">
              <a:buNone/>
            </a:pPr>
            <a:endParaRPr lang="en-US" sz="2000"/>
          </a:p>
          <a:p>
            <a:pPr marL="0" indent="0">
              <a:buNone/>
            </a:pPr>
            <a:r>
              <a:rPr lang="en-US" sz="2000"/>
              <a:t>Cryptography is the art and science of keeping messages secure.</a:t>
            </a:r>
          </a:p>
          <a:p>
            <a:pPr marL="0" indent="0">
              <a:buNone/>
            </a:pPr>
            <a:r>
              <a:rPr lang="en-US" sz="2000"/>
              <a:t>							Bruce </a:t>
            </a:r>
            <a:r>
              <a:rPr lang="en-US" sz="2000" err="1"/>
              <a:t>Schneier</a:t>
            </a: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The art and science of concealing the messages to introduce secrecy in information security is recognized as cryptography.</a:t>
            </a:r>
          </a:p>
        </p:txBody>
      </p:sp>
      <p:pic>
        <p:nvPicPr>
          <p:cNvPr id="5" name="Picture 4" descr="A person with glasses smiling&#10;&#10;Description automatically generated with low confidence">
            <a:extLst>
              <a:ext uri="{FF2B5EF4-FFF2-40B4-BE49-F238E27FC236}">
                <a16:creationId xmlns:a16="http://schemas.microsoft.com/office/drawing/2014/main" id="{18E85C85-EAE7-FA45-FB20-FC14493D4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870" y="1153266"/>
            <a:ext cx="1240354" cy="1785358"/>
          </a:xfrm>
          <a:prstGeom prst="rect">
            <a:avLst/>
          </a:prstGeom>
        </p:spPr>
      </p:pic>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15" y="3193578"/>
            <a:ext cx="1530865" cy="1530865"/>
          </a:xfrm>
          <a:prstGeom prst="rect">
            <a:avLst/>
          </a:prstGeom>
        </p:spPr>
      </p:pic>
    </p:spTree>
    <p:extLst>
      <p:ext uri="{BB962C8B-B14F-4D97-AF65-F5344CB8AC3E}">
        <p14:creationId xmlns:p14="http://schemas.microsoft.com/office/powerpoint/2010/main" val="25627232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endParaRPr lang="en-US"/>
          </a:p>
          <a:p>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668809" y="3472415"/>
            <a:ext cx="3174142" cy="1754326"/>
          </a:xfrm>
          <a:prstGeom prst="rect">
            <a:avLst/>
          </a:prstGeom>
          <a:noFill/>
        </p:spPr>
        <p:txBody>
          <a:bodyPr wrap="square">
            <a:spAutoFit/>
          </a:bodyPr>
          <a:lstStyle/>
          <a:p>
            <a:r>
              <a:rPr lang="en-US"/>
              <a:t>A </a:t>
            </a:r>
            <a:r>
              <a:rPr lang="en-US">
                <a:solidFill>
                  <a:srgbClr val="FF0000"/>
                </a:solidFill>
              </a:rPr>
              <a:t>cipher</a:t>
            </a:r>
            <a:r>
              <a:rPr lang="en-US"/>
              <a:t> (or </a:t>
            </a:r>
            <a:r>
              <a:rPr lang="en-US">
                <a:solidFill>
                  <a:srgbClr val="FF0000"/>
                </a:solidFill>
              </a:rPr>
              <a:t>cypher</a:t>
            </a:r>
            <a:r>
              <a:rPr lang="en-US"/>
              <a:t>) is an</a:t>
            </a:r>
          </a:p>
          <a:p>
            <a:r>
              <a:rPr lang="en-US"/>
              <a:t>algorithm for performing</a:t>
            </a:r>
          </a:p>
          <a:p>
            <a:r>
              <a:rPr lang="en-US"/>
              <a:t>encryption or decryption—a</a:t>
            </a:r>
          </a:p>
          <a:p>
            <a:r>
              <a:rPr lang="en-US"/>
              <a:t>series of well-defined steps</a:t>
            </a:r>
          </a:p>
          <a:p>
            <a:r>
              <a:rPr lang="en-US"/>
              <a:t>that can be followed as a</a:t>
            </a:r>
          </a:p>
          <a:p>
            <a:r>
              <a:rPr lang="en-US"/>
              <a:t>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2"/>
          <a:stretch>
            <a:fillRect/>
          </a:stretch>
        </p:blipFill>
        <p:spPr>
          <a:xfrm>
            <a:off x="3768811" y="3315516"/>
            <a:ext cx="7754380" cy="2263888"/>
          </a:xfrm>
          <a:prstGeom prst="rect">
            <a:avLst/>
          </a:prstGeom>
        </p:spPr>
      </p:pic>
    </p:spTree>
    <p:extLst>
      <p:ext uri="{BB962C8B-B14F-4D97-AF65-F5344CB8AC3E}">
        <p14:creationId xmlns:p14="http://schemas.microsoft.com/office/powerpoint/2010/main" val="39669099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p:txBody>
          <a:bodyPr/>
          <a:lstStyle/>
          <a:p>
            <a:pPr marL="0" indent="0">
              <a:buNone/>
            </a:pPr>
            <a:r>
              <a:rPr lang="en-US"/>
              <a:t>A </a:t>
            </a:r>
            <a:r>
              <a:rPr lang="en-US">
                <a:solidFill>
                  <a:srgbClr val="FF0000"/>
                </a:solidFill>
              </a:rPr>
              <a:t>cryptosystem</a:t>
            </a:r>
            <a:r>
              <a:rPr lang="en-US"/>
              <a:t> is an implementation of cryptographic techniques and their accompanying infrastructure to provide information security services. A cryptosystem is also referred to as a cipher system. The various components of a basic cryptosystem are as follows:</a:t>
            </a:r>
          </a:p>
          <a:p>
            <a:r>
              <a:rPr lang="en-US"/>
              <a:t>Plaintext</a:t>
            </a:r>
          </a:p>
          <a:p>
            <a:r>
              <a:rPr lang="en-US"/>
              <a:t>Encryption Algorithm</a:t>
            </a:r>
          </a:p>
          <a:p>
            <a:r>
              <a:rPr lang="en-US"/>
              <a:t>Ciphertext</a:t>
            </a:r>
          </a:p>
          <a:p>
            <a:r>
              <a:rPr lang="en-US"/>
              <a:t>Decryption Algorithm</a:t>
            </a:r>
          </a:p>
          <a:p>
            <a:r>
              <a:rPr lang="en-US"/>
              <a:t>Encryption Key</a:t>
            </a:r>
          </a:p>
          <a:p>
            <a:r>
              <a:rPr lang="en-US"/>
              <a:t>Decryption Key</a:t>
            </a:r>
          </a:p>
        </p:txBody>
      </p:sp>
    </p:spTree>
    <p:extLst>
      <p:ext uri="{BB962C8B-B14F-4D97-AF65-F5344CB8AC3E}">
        <p14:creationId xmlns:p14="http://schemas.microsoft.com/office/powerpoint/2010/main" val="36876643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p:txBody>
          <a:bodyPr/>
          <a:lstStyle/>
          <a:p>
            <a:pPr marL="0" indent="0">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buNone/>
            </a:pPr>
            <a:endParaRPr lang="en-US"/>
          </a:p>
          <a:p>
            <a:pPr marL="0" indent="0">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100228858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a:t>Hieroglyph</a:t>
            </a:r>
          </a:p>
          <a:p>
            <a:pPr marL="0" indent="0">
              <a:buNone/>
            </a:pPr>
            <a:r>
              <a:rPr lang="en-US"/>
              <a:t>The first known evidence of cryptography can be traced to the use of ‘hieroglyph’. Some 4000 years ago, the</a:t>
            </a:r>
          </a:p>
          <a:p>
            <a:pPr marL="0" indent="0">
              <a:buNone/>
            </a:pPr>
            <a:r>
              <a:rPr lang="en-US"/>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buNone/>
            </a:pPr>
            <a:r>
              <a:rPr lang="en-US" b="1"/>
              <a:t>Caesar Shift Cipher</a:t>
            </a:r>
          </a:p>
          <a:p>
            <a:pPr marL="0" indent="0">
              <a:buNone/>
            </a:pPr>
            <a:r>
              <a:rPr lang="en-US"/>
              <a:t>Caesar Shift Cipher, relies on shifting the letters of a message by an agreed number (three was a common choice), the recipient of this message would then shift the letters back by the same number and obtain the original message.</a:t>
            </a:r>
          </a:p>
          <a:p>
            <a:pPr marL="0" indent="0">
              <a:buNone/>
            </a:pPr>
            <a:endParaRPr lang="en-US"/>
          </a:p>
          <a:p>
            <a:pPr marL="0" indent="0">
              <a:buNone/>
            </a:pPr>
            <a:r>
              <a:rPr lang="en-US"/>
              <a:t>The Caesar cipher is named after Julius Caesar , who used it with a shift of three to protect messages of military significance.</a:t>
            </a:r>
          </a:p>
        </p:txBody>
      </p:sp>
      <p:pic>
        <p:nvPicPr>
          <p:cNvPr id="5" name="Picture 4" descr="A cartoon of a person pointing&#10;&#10;Description automatically generated with medium confidence">
            <a:extLst>
              <a:ext uri="{FF2B5EF4-FFF2-40B4-BE49-F238E27FC236}">
                <a16:creationId xmlns:a16="http://schemas.microsoft.com/office/drawing/2014/main" id="{C993A630-B522-CA06-01D2-396AB9F12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616" y="1433384"/>
            <a:ext cx="4086610" cy="3064958"/>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22B6-D70E-CB3D-2165-259116884841}"/>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896B15A-8CF9-400B-3CF3-A11DEAA1BBC7}"/>
              </a:ext>
            </a:extLst>
          </p:cNvPr>
          <p:cNvSpPr>
            <a:spLocks noGrp="1"/>
          </p:cNvSpPr>
          <p:nvPr>
            <p:ph type="body" sz="quarter" idx="10"/>
          </p:nvPr>
        </p:nvSpPr>
        <p:spPr>
          <a:xfrm>
            <a:off x="394774" y="1153266"/>
            <a:ext cx="6803037" cy="4667249"/>
          </a:xfrm>
        </p:spPr>
        <p:txBody>
          <a:bodyPr/>
          <a:lstStyle/>
          <a:p>
            <a:pPr marL="0" indent="0">
              <a:buNone/>
            </a:pPr>
            <a:r>
              <a:rPr lang="en-US" b="1"/>
              <a:t>Kamasutra Cipher</a:t>
            </a:r>
          </a:p>
          <a:p>
            <a:r>
              <a:rPr lang="en-US"/>
              <a:t>The Kamasutra cipher is one of the earliest known substitution methods.</a:t>
            </a:r>
          </a:p>
          <a:p>
            <a:r>
              <a:rPr lang="en-US"/>
              <a:t>It is described in the Kamasutra around 400 BC.</a:t>
            </a:r>
          </a:p>
          <a:p>
            <a:r>
              <a:rPr lang="en-US"/>
              <a:t>The purpose was to teach women how to hide secret messages from prying eyes.</a:t>
            </a:r>
          </a:p>
        </p:txBody>
      </p:sp>
      <p:pic>
        <p:nvPicPr>
          <p:cNvPr id="5" name="Picture 4">
            <a:extLst>
              <a:ext uri="{FF2B5EF4-FFF2-40B4-BE49-F238E27FC236}">
                <a16:creationId xmlns:a16="http://schemas.microsoft.com/office/drawing/2014/main" id="{3A031C46-2CBC-62DF-1510-6F0A42F372F7}"/>
              </a:ext>
            </a:extLst>
          </p:cNvPr>
          <p:cNvPicPr>
            <a:picLocks noChangeAspect="1"/>
          </p:cNvPicPr>
          <p:nvPr/>
        </p:nvPicPr>
        <p:blipFill>
          <a:blip r:embed="rId2"/>
          <a:stretch>
            <a:fillRect/>
          </a:stretch>
        </p:blipFill>
        <p:spPr>
          <a:xfrm>
            <a:off x="7998304" y="347232"/>
            <a:ext cx="3572374" cy="6163535"/>
          </a:xfrm>
          <a:prstGeom prst="rect">
            <a:avLst/>
          </a:prstGeom>
        </p:spPr>
      </p:pic>
    </p:spTree>
    <p:extLst>
      <p:ext uri="{BB962C8B-B14F-4D97-AF65-F5344CB8AC3E}">
        <p14:creationId xmlns:p14="http://schemas.microsoft.com/office/powerpoint/2010/main" val="250920128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A930-47F1-71E3-FC1A-62F74DA5330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EDEDFEE-FB72-A405-8277-19E5E3662B42}"/>
              </a:ext>
            </a:extLst>
          </p:cNvPr>
          <p:cNvSpPr>
            <a:spLocks noGrp="1"/>
          </p:cNvSpPr>
          <p:nvPr>
            <p:ph type="body" sz="quarter" idx="10"/>
          </p:nvPr>
        </p:nvSpPr>
        <p:spPr/>
        <p:txBody>
          <a:bodyPr/>
          <a:lstStyle/>
          <a:p>
            <a:pPr marL="0" indent="0">
              <a:buNone/>
            </a:pPr>
            <a:r>
              <a:rPr lang="en-US" b="1">
                <a:effectLst/>
                <a:latin typeface="Arial" panose="020B0604020202020204" pitchFamily="34" charset="0"/>
              </a:rPr>
              <a:t>Kamasutra Cipher</a:t>
            </a:r>
          </a:p>
          <a:p>
            <a:pPr marL="0" indent="0">
              <a:buNone/>
            </a:pPr>
            <a:br>
              <a:rPr lang="en-US">
                <a:effectLst/>
              </a:rPr>
            </a:br>
            <a:r>
              <a:rPr lang="en-US">
                <a:effectLst/>
                <a:latin typeface="Arial" panose="020B0604020202020204" pitchFamily="34" charset="0"/>
              </a:rPr>
              <a:t>The techniques involves randomly pairing letters of the alphabet, and then substituting each letter in the original message with its partner.</a:t>
            </a:r>
          </a:p>
          <a:p>
            <a:pPr marL="0" indent="0">
              <a:buNone/>
            </a:pPr>
            <a:endParaRPr lang="en-US"/>
          </a:p>
          <a:p>
            <a:pPr marL="0" indent="0">
              <a:buNone/>
            </a:pPr>
            <a:endParaRPr lang="en-US">
              <a:effectLst/>
            </a:endParaRPr>
          </a:p>
          <a:p>
            <a:pPr marL="0" indent="0">
              <a:buNone/>
            </a:pPr>
            <a:endParaRPr lang="en-US"/>
          </a:p>
          <a:p>
            <a:pPr marL="0" indent="0">
              <a:buNone/>
            </a:pPr>
            <a:r>
              <a:rPr lang="en-US">
                <a:effectLst/>
              </a:rPr>
              <a:t>The key is the permutation of the alphabet.</a:t>
            </a:r>
          </a:p>
          <a:p>
            <a:pPr marL="341312" lvl="2" indent="0">
              <a:buNone/>
            </a:pPr>
            <a:r>
              <a:rPr lang="en-US" b="1">
                <a:effectLst/>
              </a:rPr>
              <a:t>INTERNET SOCIETY GHANA CHAPTER</a:t>
            </a:r>
          </a:p>
          <a:p>
            <a:pPr marL="341312" lvl="2" indent="0">
              <a:buNone/>
            </a:pPr>
            <a:r>
              <a:rPr lang="en-US" b="1">
                <a:effectLst/>
              </a:rPr>
              <a:t>DWRCTWCR FKEDCRL VZJWJ EZJXRCT</a:t>
            </a:r>
          </a:p>
        </p:txBody>
      </p:sp>
      <p:pic>
        <p:nvPicPr>
          <p:cNvPr id="5" name="Picture 4">
            <a:extLst>
              <a:ext uri="{FF2B5EF4-FFF2-40B4-BE49-F238E27FC236}">
                <a16:creationId xmlns:a16="http://schemas.microsoft.com/office/drawing/2014/main" id="{9F63234F-1D92-64BA-7BC0-A47BABE23DDF}"/>
              </a:ext>
            </a:extLst>
          </p:cNvPr>
          <p:cNvPicPr>
            <a:picLocks noChangeAspect="1"/>
          </p:cNvPicPr>
          <p:nvPr/>
        </p:nvPicPr>
        <p:blipFill>
          <a:blip r:embed="rId2"/>
          <a:stretch>
            <a:fillRect/>
          </a:stretch>
        </p:blipFill>
        <p:spPr>
          <a:xfrm>
            <a:off x="1000897" y="2790006"/>
            <a:ext cx="10076935" cy="929352"/>
          </a:xfrm>
          <a:prstGeom prst="rect">
            <a:avLst/>
          </a:prstGeom>
        </p:spPr>
      </p:pic>
    </p:spTree>
    <p:extLst>
      <p:ext uri="{BB962C8B-B14F-4D97-AF65-F5344CB8AC3E}">
        <p14:creationId xmlns:p14="http://schemas.microsoft.com/office/powerpoint/2010/main" val="10034934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buNone/>
            </a:pPr>
            <a:r>
              <a:rPr lang="en-US" b="1"/>
              <a:t>Services</a:t>
            </a:r>
            <a:r>
              <a:rPr lang="en-US"/>
              <a:t>: Cryptography can provide the following services:</a:t>
            </a:r>
          </a:p>
          <a:p>
            <a:pPr marL="0" indent="0">
              <a:buNone/>
            </a:pPr>
            <a:r>
              <a:rPr lang="en-US"/>
              <a:t>•</a:t>
            </a:r>
            <a:r>
              <a:rPr lang="en-US" b="1"/>
              <a:t>Confidentiality</a:t>
            </a:r>
            <a:r>
              <a:rPr lang="en-US"/>
              <a:t> (secrecy)</a:t>
            </a:r>
          </a:p>
          <a:p>
            <a:pPr marL="0" indent="0">
              <a:buNone/>
            </a:pPr>
            <a:r>
              <a:rPr lang="en-US"/>
              <a:t>•</a:t>
            </a:r>
            <a:r>
              <a:rPr lang="en-US" b="1"/>
              <a:t>Integrity</a:t>
            </a:r>
            <a:r>
              <a:rPr lang="en-US"/>
              <a:t> (anti-tampering)</a:t>
            </a:r>
          </a:p>
          <a:p>
            <a:pPr marL="0" indent="0">
              <a:buNone/>
            </a:pPr>
            <a:r>
              <a:rPr lang="en-US"/>
              <a:t>•</a:t>
            </a:r>
            <a:r>
              <a:rPr lang="en-US" b="1"/>
              <a:t>Authentication</a:t>
            </a:r>
          </a:p>
          <a:p>
            <a:pPr marL="0" indent="0">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8347631" cy="4667249"/>
          </a:xfrm>
        </p:spPr>
        <p:txBody>
          <a:bodyPr/>
          <a:lstStyle/>
          <a:p>
            <a:pPr marL="0" indent="0">
              <a:buNone/>
            </a:pPr>
            <a:r>
              <a:rPr lang="en-US"/>
              <a:t>Confidentiality (secrecy)</a:t>
            </a:r>
          </a:p>
          <a:p>
            <a:pPr marL="0" indent="0">
              <a:buNone/>
            </a:pPr>
            <a:r>
              <a:rPr lang="en-US"/>
              <a:t>• Ensuring that no one can read the message except the intended receiver</a:t>
            </a:r>
          </a:p>
          <a:p>
            <a:pPr marL="0" indent="0">
              <a:buNone/>
            </a:pPr>
            <a:r>
              <a:rPr lang="en-US"/>
              <a:t>• Data is kept secret from those without the proper credentials, even if that data travels through an insecure medium</a:t>
            </a:r>
          </a:p>
          <a:p>
            <a:pPr marL="0" indent="0">
              <a:buNone/>
            </a:pPr>
            <a:r>
              <a:rPr lang="en-US"/>
              <a:t>Integrity (anti-tampering)</a:t>
            </a:r>
          </a:p>
          <a:p>
            <a:pPr marL="0" indent="0">
              <a:buNone/>
            </a:pPr>
            <a:r>
              <a:rPr lang="en-US"/>
              <a:t>• Assuring the receiver that the received message has not been altered in</a:t>
            </a:r>
          </a:p>
          <a:p>
            <a:pPr marL="0" indent="0">
              <a:buNone/>
            </a:pPr>
            <a:r>
              <a:rPr lang="en-US"/>
              <a:t>any way from the original.</a:t>
            </a:r>
          </a:p>
        </p:txBody>
      </p:sp>
      <p:pic>
        <p:nvPicPr>
          <p:cNvPr id="5" name="Picture 4">
            <a:extLst>
              <a:ext uri="{FF2B5EF4-FFF2-40B4-BE49-F238E27FC236}">
                <a16:creationId xmlns:a16="http://schemas.microsoft.com/office/drawing/2014/main" id="{AF339E15-0FE7-FF18-0E86-DCA2554AA5EC}"/>
              </a:ext>
            </a:extLst>
          </p:cNvPr>
          <p:cNvPicPr>
            <a:picLocks noChangeAspect="1"/>
          </p:cNvPicPr>
          <p:nvPr/>
        </p:nvPicPr>
        <p:blipFill>
          <a:blip r:embed="rId2"/>
          <a:stretch>
            <a:fillRect/>
          </a:stretch>
        </p:blipFill>
        <p:spPr>
          <a:xfrm>
            <a:off x="8947381" y="527321"/>
            <a:ext cx="3018438" cy="5803358"/>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519729" cy="4667249"/>
          </a:xfrm>
        </p:spPr>
        <p:txBody>
          <a:bodyPr/>
          <a:lstStyle/>
          <a:p>
            <a:pPr marL="0" indent="0">
              <a:buNone/>
            </a:pPr>
            <a:r>
              <a:rPr lang="en-US" b="1"/>
              <a:t>Authentication</a:t>
            </a:r>
          </a:p>
          <a:p>
            <a:r>
              <a:rPr lang="en-US"/>
              <a:t>Cryptography can help establish identity for authentication purposes</a:t>
            </a:r>
          </a:p>
          <a:p>
            <a:r>
              <a:rPr lang="en-US"/>
              <a:t>The process of proving one's identity. (The primary forms of host-to-host authentication on the Internet today are name-based or address-based, both of which are notoriously weak.)</a:t>
            </a:r>
          </a:p>
          <a:p>
            <a:endParaRPr lang="en-US"/>
          </a:p>
          <a:p>
            <a:pPr marL="0" indent="0">
              <a:buNone/>
            </a:pPr>
            <a:r>
              <a:rPr lang="en-US" b="1"/>
              <a:t>Non-repudiation</a:t>
            </a:r>
          </a:p>
          <a:p>
            <a:r>
              <a:rPr lang="en-US"/>
              <a:t>A mechanism to prove that the sender really sent this message</a:t>
            </a:r>
          </a:p>
        </p:txBody>
      </p:sp>
      <p:pic>
        <p:nvPicPr>
          <p:cNvPr id="5" name="Picture 4">
            <a:extLst>
              <a:ext uri="{FF2B5EF4-FFF2-40B4-BE49-F238E27FC236}">
                <a16:creationId xmlns:a16="http://schemas.microsoft.com/office/drawing/2014/main" id="{A1B592CD-D4BC-A31D-CBAB-D00B38BD2D92}"/>
              </a:ext>
            </a:extLst>
          </p:cNvPr>
          <p:cNvPicPr>
            <a:picLocks noChangeAspect="1"/>
          </p:cNvPicPr>
          <p:nvPr/>
        </p:nvPicPr>
        <p:blipFill>
          <a:blip r:embed="rId2"/>
          <a:stretch>
            <a:fillRect/>
          </a:stretch>
        </p:blipFill>
        <p:spPr>
          <a:xfrm>
            <a:off x="7808847" y="2001433"/>
            <a:ext cx="3419952" cy="3324689"/>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09F9-01DC-77EF-254B-231581FED6CB}"/>
              </a:ext>
            </a:extLst>
          </p:cNvPr>
          <p:cNvSpPr>
            <a:spLocks noGrp="1"/>
          </p:cNvSpPr>
          <p:nvPr>
            <p:ph type="title"/>
          </p:nvPr>
        </p:nvSpPr>
        <p:spPr/>
        <p:txBody>
          <a:bodyPr/>
          <a:lstStyle/>
          <a:p>
            <a:r>
              <a:rPr lang="en-US"/>
              <a:t>Types of Cryptography(Simplified)</a:t>
            </a:r>
          </a:p>
        </p:txBody>
      </p:sp>
      <p:sp>
        <p:nvSpPr>
          <p:cNvPr id="3" name="Text Placeholder 2">
            <a:extLst>
              <a:ext uri="{FF2B5EF4-FFF2-40B4-BE49-F238E27FC236}">
                <a16:creationId xmlns:a16="http://schemas.microsoft.com/office/drawing/2014/main" id="{EC30FD79-D889-8A36-5393-86E060A1E911}"/>
              </a:ext>
            </a:extLst>
          </p:cNvPr>
          <p:cNvSpPr>
            <a:spLocks noGrp="1"/>
          </p:cNvSpPr>
          <p:nvPr>
            <p:ph type="body" sz="quarter" idx="10"/>
          </p:nvPr>
        </p:nvSpPr>
        <p:spPr/>
        <p:txBody>
          <a:bodyPr/>
          <a:lstStyle/>
          <a:p>
            <a:endParaRPr lang="en-US"/>
          </a:p>
          <a:p>
            <a:pPr marL="0" indent="0">
              <a:buNone/>
            </a:pPr>
            <a:r>
              <a:rPr lang="en-US" b="1"/>
              <a:t>Types of Cryptography</a:t>
            </a:r>
          </a:p>
          <a:p>
            <a:r>
              <a:rPr lang="en-US" b="1"/>
              <a:t>Symmetric Key Cryptography</a:t>
            </a:r>
          </a:p>
          <a:p>
            <a:r>
              <a:rPr lang="en-US" b="1"/>
              <a:t>Asymmetric Key Cryptography</a:t>
            </a:r>
          </a:p>
          <a:p>
            <a:r>
              <a:rPr lang="en-US" b="1"/>
              <a:t>Hash Functions</a:t>
            </a:r>
          </a:p>
          <a:p>
            <a:endParaRPr lang="en-US"/>
          </a:p>
        </p:txBody>
      </p:sp>
      <p:pic>
        <p:nvPicPr>
          <p:cNvPr id="5" name="Picture 4">
            <a:extLst>
              <a:ext uri="{FF2B5EF4-FFF2-40B4-BE49-F238E27FC236}">
                <a16:creationId xmlns:a16="http://schemas.microsoft.com/office/drawing/2014/main" id="{DD7893AA-01AF-6877-8C72-24DC99489DAB}"/>
              </a:ext>
            </a:extLst>
          </p:cNvPr>
          <p:cNvPicPr>
            <a:picLocks noChangeAspect="1"/>
          </p:cNvPicPr>
          <p:nvPr/>
        </p:nvPicPr>
        <p:blipFill>
          <a:blip r:embed="rId2"/>
          <a:stretch>
            <a:fillRect/>
          </a:stretch>
        </p:blipFill>
        <p:spPr>
          <a:xfrm>
            <a:off x="5538390" y="2124299"/>
            <a:ext cx="5687219" cy="3696216"/>
          </a:xfrm>
          <a:prstGeom prst="rect">
            <a:avLst/>
          </a:prstGeom>
        </p:spPr>
      </p:pic>
    </p:spTree>
    <p:extLst>
      <p:ext uri="{BB962C8B-B14F-4D97-AF65-F5344CB8AC3E}">
        <p14:creationId xmlns:p14="http://schemas.microsoft.com/office/powerpoint/2010/main" val="39942993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r>
              <a:rPr lang="en-US"/>
              <a:t>Also known as Secret Key Cryptography or Conventional Cryptography, Symmetric Key</a:t>
            </a:r>
          </a:p>
          <a:p>
            <a:r>
              <a:rPr lang="en-US"/>
              <a:t>Cryptography is an encryption system in which the sender and receiver of a message share a single, common key that is used to encrypt and decrypt the message.</a:t>
            </a:r>
          </a:p>
          <a:p>
            <a:r>
              <a:rPr lang="en-US"/>
              <a:t>The Algorithm use is also known as a secret key algorithm or sometimes called a symmetric algorithm</a:t>
            </a:r>
          </a:p>
          <a:p>
            <a:r>
              <a:rPr lang="en-US"/>
              <a:t>A key is a piece of information (a parameter) that determines the functional output of a cryptographic algorithm or cipher.</a:t>
            </a:r>
          </a:p>
        </p:txBody>
      </p:sp>
    </p:spTree>
    <p:extLst>
      <p:ext uri="{BB962C8B-B14F-4D97-AF65-F5344CB8AC3E}">
        <p14:creationId xmlns:p14="http://schemas.microsoft.com/office/powerpoint/2010/main" val="22357441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2988-9748-0A30-9CBF-34B812EBF97D}"/>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41B84F6-9680-A0A6-A473-389EF7A47AF7}"/>
              </a:ext>
            </a:extLst>
          </p:cNvPr>
          <p:cNvSpPr>
            <a:spLocks noGrp="1"/>
          </p:cNvSpPr>
          <p:nvPr>
            <p:ph type="body" sz="quarter" idx="10"/>
          </p:nvPr>
        </p:nvSpPr>
        <p:spPr/>
        <p:txBody>
          <a:bodyPr>
            <a:normAutofit/>
          </a:bodyPr>
          <a:lstStyle/>
          <a:p>
            <a:pPr marL="0" indent="0">
              <a:buNone/>
            </a:pPr>
            <a:r>
              <a:rPr lang="en-US" b="1"/>
              <a:t>Data Encryption Standard (DES)</a:t>
            </a:r>
          </a:p>
          <a:p>
            <a:r>
              <a:rPr lang="en-US"/>
              <a:t>The Data Encryption Standard was published in 1977 by the US National Bureau of Standards.</a:t>
            </a:r>
          </a:p>
          <a:p>
            <a:r>
              <a:rPr lang="en-US"/>
              <a:t>DES uses a 56-bit key and maps a 64-bit input block of plaintext onto a 64-bit output block of ciphertext. 56 bits is a rather small key for today's computing power.</a:t>
            </a:r>
          </a:p>
          <a:p>
            <a:pPr marL="0" indent="0">
              <a:buNone/>
            </a:pPr>
            <a:r>
              <a:rPr lang="en-US" b="1"/>
              <a:t>Triple DES</a:t>
            </a:r>
          </a:p>
          <a:p>
            <a:r>
              <a:rPr lang="en-US"/>
              <a:t>Triple DES was the answer to many of the shortcomings of DES. Since it is based on the DES algorithm, it is very easy to modify existing software to use Triple DES. It also has the advantage of proven reliability and a longer key length that eliminates many of the shortcut attacks that can be used to reduce the amount of time it takes to break DES.</a:t>
            </a:r>
          </a:p>
        </p:txBody>
      </p:sp>
    </p:spTree>
    <p:extLst>
      <p:ext uri="{BB962C8B-B14F-4D97-AF65-F5344CB8AC3E}">
        <p14:creationId xmlns:p14="http://schemas.microsoft.com/office/powerpoint/2010/main" val="8172669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p:txBody>
          <a:bodyPr/>
          <a:lstStyle/>
          <a:p>
            <a:pPr marL="0" indent="0">
              <a:buNone/>
            </a:pPr>
            <a:r>
              <a:rPr lang="en-US" b="1"/>
              <a:t>Advanced Encryption Standard (AES) </a:t>
            </a:r>
            <a:r>
              <a:rPr lang="en-US"/>
              <a:t>(RFC3602)</a:t>
            </a:r>
          </a:p>
          <a:p>
            <a:pPr marL="0" indent="0">
              <a:buNone/>
            </a:pPr>
            <a:endParaRPr lang="en-US"/>
          </a:p>
          <a:p>
            <a:r>
              <a:rPr lang="en-US"/>
              <a:t>Advanced Encryption Standard (AES) is an encryption standard adopted by the U.S. government. The standard comprises three block ciphers, AES-128, AES-192 and AES-256, adopted from a larger collection originally published as Rijndael.</a:t>
            </a:r>
          </a:p>
          <a:p>
            <a:r>
              <a:rPr lang="en-US"/>
              <a:t>Each AES cipher has a 128-bit block size, with key sizes of 128, 192 and 256 bits, respectively. The AES ciphers have been analyzed extensively and are now used worldwide, as was the case with its predecessor, the Data Encryption Standard (DES).</a:t>
            </a:r>
          </a:p>
        </p:txBody>
      </p:sp>
    </p:spTree>
    <p:extLst>
      <p:ext uri="{BB962C8B-B14F-4D97-AF65-F5344CB8AC3E}">
        <p14:creationId xmlns:p14="http://schemas.microsoft.com/office/powerpoint/2010/main" val="14901823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 Content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182880" tIns="182880" rIns="182880" bIns="182880" rtlCol="0" anchor="t"/>
      <a:lstStyle>
        <a:defPPr algn="l">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lgn="l">
          <a:spcBef>
            <a:spcPts val="600"/>
          </a:spcBef>
          <a:defRPr sz="1700" dirty="0">
            <a:latin typeface="Arial" panose="020B0604020202020204" pitchFamily="34" charset="0"/>
            <a:cs typeface="Arial" panose="020B0604020202020204" pitchFamily="34" charset="0"/>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0001C3FB-0855-4098-B119-0CBD8079DDE2}"/>
    </a:ext>
  </a:extLst>
</a:theme>
</file>

<file path=ppt/theme/theme2.xml><?xml version="1.0" encoding="utf-8"?>
<a:theme xmlns:a="http://schemas.openxmlformats.org/drawingml/2006/main" name="Logo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2787367C-6BA2-4F27-AB85-9EA3D3CEC1A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617A8083BDF94E85015614CA6835A7" ma:contentTypeVersion="15" ma:contentTypeDescription="Create a new document." ma:contentTypeScope="" ma:versionID="f7133d8a81875223c0ce5fb76104db70">
  <xsd:schema xmlns:xsd="http://www.w3.org/2001/XMLSchema" xmlns:xs="http://www.w3.org/2001/XMLSchema" xmlns:p="http://schemas.microsoft.com/office/2006/metadata/properties" xmlns:ns2="23495ac5-28d1-42bf-9bbd-46fa9e025b56" xmlns:ns3="4bf0cc89-cebf-4d9e-af36-140403978d1a" xmlns:ns4="c4672b8b-43e2-4139-8cd1-27ad03f081e7" targetNamespace="http://schemas.microsoft.com/office/2006/metadata/properties" ma:root="true" ma:fieldsID="e09ac03f2e523109c05c72b65799dfc1" ns2:_="" ns3:_="" ns4:_="">
    <xsd:import namespace="23495ac5-28d1-42bf-9bbd-46fa9e025b56"/>
    <xsd:import namespace="4bf0cc89-cebf-4d9e-af36-140403978d1a"/>
    <xsd:import namespace="c4672b8b-43e2-4139-8cd1-27ad03f081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95ac5-28d1-42bf-9bbd-46fa9e02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f0cc89-cebf-4d9e-af36-140403978d1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a033f8d-bd86-4fb5-a391-4eee836d3cd1}" ma:internalName="TaxCatchAll" ma:showField="CatchAllData" ma:web="c3845533-4b3a-488d-b7da-bcc896545f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4672b8b-43e2-4139-8cd1-27ad03f081e7" xsi:nil="true"/>
    <lcf76f155ced4ddcb4097134ff3c332f xmlns="23495ac5-28d1-42bf-9bbd-46fa9e025b5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B299D9F-EE56-4C4D-B2E8-792E2E50FDAD}">
  <ds:schemaRefs>
    <ds:schemaRef ds:uri="http://schemas.microsoft.com/sharepoint/v3/contenttype/forms"/>
  </ds:schemaRefs>
</ds:datastoreItem>
</file>

<file path=customXml/itemProps2.xml><?xml version="1.0" encoding="utf-8"?>
<ds:datastoreItem xmlns:ds="http://schemas.openxmlformats.org/officeDocument/2006/customXml" ds:itemID="{A7DC54CA-858E-4E8E-A660-A36D301BD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95ac5-28d1-42bf-9bbd-46fa9e025b56"/>
    <ds:schemaRef ds:uri="4bf0cc89-cebf-4d9e-af36-140403978d1a"/>
    <ds:schemaRef ds:uri="c4672b8b-43e2-4139-8cd1-27ad03f081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E1BCC1-CB3A-4222-83E4-03AB43780AE4}">
  <ds:schemaRefs>
    <ds:schemaRef ds:uri="http://schemas.microsoft.com/office/2006/documentManagement/types"/>
    <ds:schemaRef ds:uri="23495ac5-28d1-42bf-9bbd-46fa9e025b56"/>
    <ds:schemaRef ds:uri="http://www.w3.org/XML/1998/namespace"/>
    <ds:schemaRef ds:uri="http://purl.org/dc/elements/1.1/"/>
    <ds:schemaRef ds:uri="http://purl.org/dc/term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c4672b8b-43e2-4139-8cd1-27ad03f081e7"/>
    <ds:schemaRef ds:uri="4bf0cc89-cebf-4d9e-af36-140403978d1a"/>
  </ds:schemaRefs>
</ds:datastoreItem>
</file>

<file path=docProps/app.xml><?xml version="1.0" encoding="utf-8"?>
<Properties xmlns="http://schemas.openxmlformats.org/officeDocument/2006/extended-properties" xmlns:vt="http://schemas.openxmlformats.org/officeDocument/2006/docPropsVTypes">
  <Template>NXP_Public _template_2023_userguideplus</Template>
  <TotalTime>0</TotalTime>
  <Words>9777</Words>
  <Application>Microsoft Office PowerPoint</Application>
  <PresentationFormat>Widescreen</PresentationFormat>
  <Paragraphs>640</Paragraphs>
  <Slides>115</Slides>
  <Notes>21</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115</vt:i4>
      </vt:variant>
    </vt:vector>
  </HeadingPairs>
  <TitlesOfParts>
    <vt:vector size="122" baseType="lpstr">
      <vt:lpstr>Arial</vt:lpstr>
      <vt:lpstr>Avenir Next LT Pro</vt:lpstr>
      <vt:lpstr>Calibri</vt:lpstr>
      <vt:lpstr>georgia</vt:lpstr>
      <vt:lpstr>Wingdings</vt:lpstr>
      <vt:lpstr>Master Content Slide</vt:lpstr>
      <vt:lpstr>Logo Slide</vt:lpstr>
      <vt:lpstr>NXP SUMMER SCHOOL 2023 PUBLIC</vt:lpstr>
      <vt:lpstr>WHO AM I </vt:lpstr>
      <vt:lpstr>Ground RULES </vt:lpstr>
      <vt:lpstr>PowerPoint Presentation</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Peripherals</vt:lpstr>
      <vt:lpstr>GPIO</vt:lpstr>
      <vt:lpstr>How does GPIO work internally?</vt:lpstr>
      <vt:lpstr>GPIO Modes </vt:lpstr>
      <vt:lpstr>Input Mode</vt:lpstr>
      <vt:lpstr>Floating point</vt:lpstr>
      <vt:lpstr>Output Mode</vt:lpstr>
      <vt:lpstr>Output Mode</vt:lpstr>
      <vt:lpstr>Output Mode</vt:lpstr>
      <vt:lpstr>Debounce</vt:lpstr>
      <vt:lpstr>Debounce – software approach</vt:lpstr>
      <vt:lpstr>C PRIMER</vt:lpstr>
      <vt:lpstr>Reprezentation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History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For lab</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History of Cryptography</vt:lpstr>
      <vt:lpstr>History of Cryptography</vt:lpstr>
      <vt:lpstr>Goal and Services</vt:lpstr>
      <vt:lpstr>PowerPoint Presentation</vt:lpstr>
      <vt:lpstr>Goal and Services</vt:lpstr>
      <vt:lpstr>Types of Cryptography(Simplified)</vt:lpstr>
      <vt:lpstr>Symmetric Key Cryptography</vt:lpstr>
      <vt:lpstr>Symmetric Key Cryptography</vt:lpstr>
      <vt:lpstr>Symmetric Key Cryptography</vt:lpstr>
      <vt:lpstr>Symmetric Key Cryptography</vt:lpstr>
      <vt:lpstr>Padding</vt:lpstr>
      <vt:lpstr>Padding examples</vt:lpstr>
      <vt:lpstr>Key Management</vt:lpstr>
      <vt:lpstr>Asymmetric Key Cryptography</vt:lpstr>
      <vt:lpstr>PowerPoint Presentation</vt:lpstr>
      <vt:lpstr>Asymmetric Key Cryptography</vt:lpstr>
      <vt:lpstr>RSA</vt:lpstr>
      <vt:lpstr>PowerPoint Presentation</vt:lpstr>
      <vt:lpstr>Hash Functions</vt:lpstr>
      <vt:lpstr>Hash Functions</vt:lpstr>
      <vt:lpstr>PowerPoint Presentation</vt:lpstr>
      <vt:lpstr>Collusion Discovery</vt:lpstr>
      <vt:lpstr>PowerPoint Presentation</vt:lpstr>
      <vt:lpstr>SHA</vt:lpstr>
      <vt:lpstr>Quality Our Zero Defects Methodology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2023 PUBLIC</dc:title>
  <dc:subject>2023 Update: last updated 1/10/23</dc:subject>
  <dc:creator>Mihai Toader</dc:creator>
  <dc:description>333696-CS_2020 PowerPoint Template</dc:description>
  <cp:lastModifiedBy>Mihai Toader</cp:lastModifiedBy>
  <cp:revision>1</cp:revision>
  <dcterms:created xsi:type="dcterms:W3CDTF">2023-05-15T11:10:22Z</dcterms:created>
  <dcterms:modified xsi:type="dcterms:W3CDTF">2023-06-26T07:00:44Z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0x01010067617A8083BDF94E85015614CA6835A7</vt:lpwstr>
  </property>
</Properties>
</file>